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259" r:id="rId4"/>
    <p:sldId id="282" r:id="rId5"/>
    <p:sldId id="260" r:id="rId6"/>
    <p:sldId id="298" r:id="rId7"/>
    <p:sldId id="295" r:id="rId8"/>
    <p:sldId id="294" r:id="rId9"/>
    <p:sldId id="296" r:id="rId10"/>
    <p:sldId id="297" r:id="rId11"/>
    <p:sldId id="299" r:id="rId12"/>
    <p:sldId id="302" r:id="rId13"/>
    <p:sldId id="284" r:id="rId14"/>
    <p:sldId id="261" r:id="rId15"/>
    <p:sldId id="301" r:id="rId16"/>
    <p:sldId id="285" r:id="rId17"/>
    <p:sldId id="262" r:id="rId18"/>
    <p:sldId id="267" r:id="rId19"/>
    <p:sldId id="271" r:id="rId20"/>
    <p:sldId id="266" r:id="rId21"/>
    <p:sldId id="286" r:id="rId22"/>
    <p:sldId id="276" r:id="rId23"/>
    <p:sldId id="264" r:id="rId24"/>
    <p:sldId id="288" r:id="rId25"/>
    <p:sldId id="277" r:id="rId26"/>
    <p:sldId id="278" r:id="rId27"/>
    <p:sldId id="279" r:id="rId28"/>
    <p:sldId id="287" r:id="rId29"/>
    <p:sldId id="263" r:id="rId30"/>
    <p:sldId id="293" r:id="rId31"/>
    <p:sldId id="283" r:id="rId3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662" autoAdjust="0"/>
  </p:normalViewPr>
  <p:slideViewPr>
    <p:cSldViewPr>
      <p:cViewPr>
        <p:scale>
          <a:sx n="68" d="100"/>
          <a:sy n="68" d="100"/>
        </p:scale>
        <p:origin x="-183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spPr>
              <a:solidFill>
                <a:sysClr val="window" lastClr="FFFFFF">
                  <a:lumMod val="50000"/>
                </a:sysClr>
              </a:solidFill>
            </c:spPr>
          </c:dPt>
          <c:cat>
            <c:strRef>
              <c:f>'[Sorteo_Mundialito CIDE 2014.xlsx]Hoja1'!$B$8:$B$9</c:f>
              <c:strCache>
                <c:ptCount val="2"/>
                <c:pt idx="0">
                  <c:v>CIDE</c:v>
                </c:pt>
                <c:pt idx="1">
                  <c:v>Equipos</c:v>
                </c:pt>
              </c:strCache>
            </c:strRef>
          </c:cat>
          <c:val>
            <c:numRef>
              <c:f>'[Sorteo_Mundialito CIDE 2014.xlsx]Hoja1'!$C$8:$C$9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3200"/>
            </a:pPr>
            <a:endParaRPr lang="es-MX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s-MX"/>
          </a:p>
        </c:txPr>
      </c:legendEntry>
      <c:layout>
        <c:manualLayout>
          <c:xMode val="edge"/>
          <c:yMode val="edge"/>
          <c:x val="0.61591650771928785"/>
          <c:y val="0.79255691874497181"/>
          <c:w val="0.38019646311365196"/>
          <c:h val="0.1843728881737731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8742A-56F4-420A-9B92-196D0343D5AB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A9E58345-4879-45EF-AEBC-D4EDFB8CA3F6}">
      <dgm:prSet phldrT="[Texto]"/>
      <dgm:spPr/>
      <dgm:t>
        <a:bodyPr/>
        <a:lstStyle/>
        <a:p>
          <a:r>
            <a:rPr lang="es-MX" dirty="0" smtClean="0"/>
            <a:t>Comité organizador</a:t>
          </a:r>
          <a:endParaRPr lang="es-MX" dirty="0"/>
        </a:p>
      </dgm:t>
    </dgm:pt>
    <dgm:pt modelId="{F8BCE016-1B30-4CFD-AB33-508DBCC8CAA8}" type="parTrans" cxnId="{8176437C-9A9F-4393-A759-7F10F1562771}">
      <dgm:prSet/>
      <dgm:spPr/>
      <dgm:t>
        <a:bodyPr/>
        <a:lstStyle/>
        <a:p>
          <a:endParaRPr lang="es-MX"/>
        </a:p>
      </dgm:t>
    </dgm:pt>
    <dgm:pt modelId="{AEB011BA-11DB-4B14-9CC2-EF054533C0B5}" type="sibTrans" cxnId="{8176437C-9A9F-4393-A759-7F10F1562771}">
      <dgm:prSet/>
      <dgm:spPr/>
      <dgm:t>
        <a:bodyPr/>
        <a:lstStyle/>
        <a:p>
          <a:endParaRPr lang="es-MX"/>
        </a:p>
      </dgm:t>
    </dgm:pt>
    <dgm:pt modelId="{A25A5C02-DB9E-4815-B67B-0CF66C755EBC}">
      <dgm:prSet phldrT="[Texto]" custT="1"/>
      <dgm:spPr/>
      <dgm:t>
        <a:bodyPr/>
        <a:lstStyle/>
        <a:p>
          <a:r>
            <a:rPr lang="es-MX" sz="1100" dirty="0" smtClean="0"/>
            <a:t>Planeación seguimiento y control del torneo de fútbol</a:t>
          </a:r>
          <a:endParaRPr lang="es-MX" sz="1100" dirty="0"/>
        </a:p>
      </dgm:t>
    </dgm:pt>
    <dgm:pt modelId="{4E841AFD-FC63-4001-B119-B5721DD4594C}" type="parTrans" cxnId="{486BB5A9-A0C6-4104-B474-EF7AE038BE62}">
      <dgm:prSet/>
      <dgm:spPr/>
      <dgm:t>
        <a:bodyPr/>
        <a:lstStyle/>
        <a:p>
          <a:endParaRPr lang="es-MX"/>
        </a:p>
      </dgm:t>
    </dgm:pt>
    <dgm:pt modelId="{D74B9347-CCA1-49DC-B1D6-4E8C69705937}" type="sibTrans" cxnId="{486BB5A9-A0C6-4104-B474-EF7AE038BE62}">
      <dgm:prSet/>
      <dgm:spPr/>
      <dgm:t>
        <a:bodyPr/>
        <a:lstStyle/>
        <a:p>
          <a:endParaRPr lang="es-MX"/>
        </a:p>
      </dgm:t>
    </dgm:pt>
    <dgm:pt modelId="{D9ABDEE6-F944-4EBE-8F77-EC3409228BE8}">
      <dgm:prSet phldrT="[Texto]" custT="1"/>
      <dgm:spPr/>
      <dgm:t>
        <a:bodyPr/>
        <a:lstStyle/>
        <a:p>
          <a:pPr algn="l"/>
          <a:r>
            <a:rPr lang="es-MX" sz="1200" dirty="0" smtClean="0"/>
            <a:t>Personal de: </a:t>
          </a:r>
        </a:p>
        <a:p>
          <a:pPr algn="l"/>
          <a:r>
            <a:rPr lang="es-MX" sz="1200" dirty="0" smtClean="0"/>
            <a:t>-Dirección General</a:t>
          </a:r>
        </a:p>
        <a:p>
          <a:pPr algn="l"/>
          <a:r>
            <a:rPr lang="es-MX" sz="1200" dirty="0" smtClean="0"/>
            <a:t>-Secretaría Académica</a:t>
          </a:r>
        </a:p>
        <a:p>
          <a:pPr algn="l"/>
          <a:r>
            <a:rPr lang="es-MX" sz="1200" dirty="0" smtClean="0"/>
            <a:t>-Secretaría General</a:t>
          </a:r>
          <a:endParaRPr lang="es-MX" sz="1200" dirty="0"/>
        </a:p>
      </dgm:t>
    </dgm:pt>
    <dgm:pt modelId="{01C7611F-2B6A-43B3-87D9-5129308BD2B6}" type="parTrans" cxnId="{30B3D755-1725-40E8-8645-9327C6BBF3A7}">
      <dgm:prSet/>
      <dgm:spPr/>
      <dgm:t>
        <a:bodyPr/>
        <a:lstStyle/>
        <a:p>
          <a:endParaRPr lang="es-MX"/>
        </a:p>
      </dgm:t>
    </dgm:pt>
    <dgm:pt modelId="{6EFF03F8-CBCA-4128-AC6A-3EE9595E871C}" type="sibTrans" cxnId="{30B3D755-1725-40E8-8645-9327C6BBF3A7}">
      <dgm:prSet/>
      <dgm:spPr/>
      <dgm:t>
        <a:bodyPr/>
        <a:lstStyle/>
        <a:p>
          <a:endParaRPr lang="es-MX"/>
        </a:p>
      </dgm:t>
    </dgm:pt>
    <dgm:pt modelId="{5751E89C-CF30-4DB3-A3BE-29F25C1AC939}">
      <dgm:prSet phldrT="[Texto]"/>
      <dgm:spPr/>
      <dgm:t>
        <a:bodyPr/>
        <a:lstStyle/>
        <a:p>
          <a:r>
            <a:rPr lang="es-MX" dirty="0" smtClean="0"/>
            <a:t>Comisión de arbitraje</a:t>
          </a:r>
          <a:endParaRPr lang="es-MX" dirty="0"/>
        </a:p>
      </dgm:t>
    </dgm:pt>
    <dgm:pt modelId="{DD5833F8-0840-419B-9A3A-29990C6A562D}" type="parTrans" cxnId="{E1E6456D-6553-478D-9F0E-8852493DA0FF}">
      <dgm:prSet/>
      <dgm:spPr/>
      <dgm:t>
        <a:bodyPr/>
        <a:lstStyle/>
        <a:p>
          <a:endParaRPr lang="es-MX"/>
        </a:p>
      </dgm:t>
    </dgm:pt>
    <dgm:pt modelId="{A9995626-885B-4DC8-99E6-FC760D6654F1}" type="sibTrans" cxnId="{E1E6456D-6553-478D-9F0E-8852493DA0FF}">
      <dgm:prSet/>
      <dgm:spPr/>
      <dgm:t>
        <a:bodyPr/>
        <a:lstStyle/>
        <a:p>
          <a:endParaRPr lang="es-MX"/>
        </a:p>
      </dgm:t>
    </dgm:pt>
    <dgm:pt modelId="{B91AF0A2-90B2-4D32-A37D-5235AA80482E}">
      <dgm:prSet phldrT="[Texto]" custT="1"/>
      <dgm:spPr/>
      <dgm:t>
        <a:bodyPr/>
        <a:lstStyle/>
        <a:p>
          <a:r>
            <a:rPr lang="es-MX" sz="1100" dirty="0" smtClean="0"/>
            <a:t>Aplicación del reglamento de fútbol y dictaminar las sanciones </a:t>
          </a:r>
          <a:endParaRPr lang="es-MX" sz="1100" dirty="0"/>
        </a:p>
      </dgm:t>
    </dgm:pt>
    <dgm:pt modelId="{904BEC70-0204-4A24-BCD9-C76C102FDE9E}" type="parTrans" cxnId="{4EABE89F-9EB7-48C5-9017-2FA1A60FD6E8}">
      <dgm:prSet/>
      <dgm:spPr/>
      <dgm:t>
        <a:bodyPr/>
        <a:lstStyle/>
        <a:p>
          <a:endParaRPr lang="es-MX"/>
        </a:p>
      </dgm:t>
    </dgm:pt>
    <dgm:pt modelId="{83AB5FA5-EB17-4855-A881-B20A5A4101DC}" type="sibTrans" cxnId="{4EABE89F-9EB7-48C5-9017-2FA1A60FD6E8}">
      <dgm:prSet/>
      <dgm:spPr/>
      <dgm:t>
        <a:bodyPr/>
        <a:lstStyle/>
        <a:p>
          <a:endParaRPr lang="es-MX"/>
        </a:p>
      </dgm:t>
    </dgm:pt>
    <dgm:pt modelId="{6744BAB1-4EEE-42C8-8B25-49BEC4EB8745}">
      <dgm:prSet phldrT="[Texto]"/>
      <dgm:spPr/>
      <dgm:t>
        <a:bodyPr/>
        <a:lstStyle/>
        <a:p>
          <a:r>
            <a:rPr lang="es-MX" dirty="0" smtClean="0"/>
            <a:t>Comisión disciplinaria</a:t>
          </a:r>
          <a:endParaRPr lang="es-MX" dirty="0"/>
        </a:p>
      </dgm:t>
    </dgm:pt>
    <dgm:pt modelId="{70BEFC7A-94C2-4404-AB02-4C5EEAEE6619}" type="parTrans" cxnId="{5090833D-B4D1-465B-A4C1-9B258530581C}">
      <dgm:prSet/>
      <dgm:spPr/>
      <dgm:t>
        <a:bodyPr/>
        <a:lstStyle/>
        <a:p>
          <a:endParaRPr lang="es-MX"/>
        </a:p>
      </dgm:t>
    </dgm:pt>
    <dgm:pt modelId="{8AF30323-6E3F-499E-8FFE-B0EF59095F5B}" type="sibTrans" cxnId="{5090833D-B4D1-465B-A4C1-9B258530581C}">
      <dgm:prSet/>
      <dgm:spPr/>
      <dgm:t>
        <a:bodyPr/>
        <a:lstStyle/>
        <a:p>
          <a:endParaRPr lang="es-MX"/>
        </a:p>
      </dgm:t>
    </dgm:pt>
    <dgm:pt modelId="{D46A12B0-3292-48CF-BB18-AC3AA47009C4}">
      <dgm:prSet phldrT="[Texto]" custT="1"/>
      <dgm:spPr/>
      <dgm:t>
        <a:bodyPr/>
        <a:lstStyle/>
        <a:p>
          <a:r>
            <a:rPr lang="es-MX" sz="1100" dirty="0" smtClean="0"/>
            <a:t>Resolver las inconformidades derivadas de la aplicación del reglamento</a:t>
          </a:r>
          <a:endParaRPr lang="es-MX" sz="1100" dirty="0"/>
        </a:p>
      </dgm:t>
    </dgm:pt>
    <dgm:pt modelId="{17084946-5C84-4F11-B1DE-747EDF1C9845}" type="parTrans" cxnId="{BFED11BE-D74D-44EB-BB81-EDF343DA9A43}">
      <dgm:prSet/>
      <dgm:spPr/>
      <dgm:t>
        <a:bodyPr/>
        <a:lstStyle/>
        <a:p>
          <a:endParaRPr lang="es-MX"/>
        </a:p>
      </dgm:t>
    </dgm:pt>
    <dgm:pt modelId="{BB55B606-8BC8-4E69-BA71-1C6EFC618CD9}" type="sibTrans" cxnId="{BFED11BE-D74D-44EB-BB81-EDF343DA9A43}">
      <dgm:prSet/>
      <dgm:spPr/>
      <dgm:t>
        <a:bodyPr/>
        <a:lstStyle/>
        <a:p>
          <a:endParaRPr lang="es-MX"/>
        </a:p>
      </dgm:t>
    </dgm:pt>
    <dgm:pt modelId="{50B38DFC-2694-44EC-B47E-18FAEADE9E4E}">
      <dgm:prSet phldrT="[Texto]" custT="1"/>
      <dgm:spPr/>
      <dgm:t>
        <a:bodyPr/>
        <a:lstStyle/>
        <a:p>
          <a:r>
            <a:rPr lang="es-MX" sz="1100" dirty="0" smtClean="0"/>
            <a:t>-Arbitro Central</a:t>
          </a:r>
        </a:p>
        <a:p>
          <a:r>
            <a:rPr lang="es-MX" sz="1100" dirty="0" smtClean="0"/>
            <a:t>-Árbitro Auxiliar</a:t>
          </a:r>
          <a:endParaRPr lang="es-MX" sz="1100" dirty="0"/>
        </a:p>
      </dgm:t>
    </dgm:pt>
    <dgm:pt modelId="{F3221A05-91E5-43EE-A15D-646A70CAFF2C}" type="parTrans" cxnId="{12584DB8-C971-48C8-BCCF-017FB1F77E11}">
      <dgm:prSet/>
      <dgm:spPr/>
      <dgm:t>
        <a:bodyPr/>
        <a:lstStyle/>
        <a:p>
          <a:endParaRPr lang="es-MX"/>
        </a:p>
      </dgm:t>
    </dgm:pt>
    <dgm:pt modelId="{DCD37EFB-C74C-49FC-BB12-91E4FCD1BD0C}" type="sibTrans" cxnId="{12584DB8-C971-48C8-BCCF-017FB1F77E11}">
      <dgm:prSet/>
      <dgm:spPr/>
      <dgm:t>
        <a:bodyPr/>
        <a:lstStyle/>
        <a:p>
          <a:endParaRPr lang="es-MX"/>
        </a:p>
      </dgm:t>
    </dgm:pt>
    <dgm:pt modelId="{F55BBB0B-01C7-41C0-96C8-905081FFC1E2}">
      <dgm:prSet phldrT="[Texto]" custT="1"/>
      <dgm:spPr/>
      <dgm:t>
        <a:bodyPr/>
        <a:lstStyle/>
        <a:p>
          <a:pPr algn="l"/>
          <a:r>
            <a:rPr lang="es-MX" sz="900" dirty="0" smtClean="0"/>
            <a:t>Personal de:</a:t>
          </a:r>
        </a:p>
        <a:p>
          <a:pPr algn="ctr"/>
          <a:r>
            <a:rPr lang="es-MX" sz="900" dirty="0" smtClean="0"/>
            <a:t>-Coordinación General de Docencia</a:t>
          </a:r>
        </a:p>
        <a:p>
          <a:pPr algn="ctr"/>
          <a:r>
            <a:rPr lang="es-MX" sz="900" dirty="0" smtClean="0"/>
            <a:t>-Dirección de Recursos Materiales</a:t>
          </a:r>
        </a:p>
        <a:p>
          <a:pPr algn="ctr"/>
          <a:r>
            <a:rPr lang="es-MX" sz="900" dirty="0" smtClean="0"/>
            <a:t>-Dirección de Comunicación Social y Desarrollo</a:t>
          </a:r>
          <a:endParaRPr lang="es-MX" sz="900" dirty="0"/>
        </a:p>
      </dgm:t>
    </dgm:pt>
    <dgm:pt modelId="{72EC1BE0-EA80-4CC8-A1C1-28DCB8D7373B}" type="parTrans" cxnId="{2CE06EBE-17DF-480C-B80D-A41DCAE732F5}">
      <dgm:prSet/>
      <dgm:spPr/>
      <dgm:t>
        <a:bodyPr/>
        <a:lstStyle/>
        <a:p>
          <a:endParaRPr lang="es-MX"/>
        </a:p>
      </dgm:t>
    </dgm:pt>
    <dgm:pt modelId="{77175D74-372A-4FA3-BC56-3D665CEF5228}" type="sibTrans" cxnId="{2CE06EBE-17DF-480C-B80D-A41DCAE732F5}">
      <dgm:prSet/>
      <dgm:spPr/>
      <dgm:t>
        <a:bodyPr/>
        <a:lstStyle/>
        <a:p>
          <a:endParaRPr lang="es-MX"/>
        </a:p>
      </dgm:t>
    </dgm:pt>
    <dgm:pt modelId="{C5685DF7-4B3D-4FDF-898B-593D8DF6C617}" type="pres">
      <dgm:prSet presAssocID="{22E8742A-56F4-420A-9B92-196D0343D5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B3A97265-C66B-4FD5-A3D2-EFB8B535D72D}" type="pres">
      <dgm:prSet presAssocID="{A9E58345-4879-45EF-AEBC-D4EDFB8CA3F6}" presName="root" presStyleCnt="0"/>
      <dgm:spPr/>
    </dgm:pt>
    <dgm:pt modelId="{669BE1EC-886F-4BA8-A064-96DD3F8EA942}" type="pres">
      <dgm:prSet presAssocID="{A9E58345-4879-45EF-AEBC-D4EDFB8CA3F6}" presName="rootComposite" presStyleCnt="0"/>
      <dgm:spPr/>
    </dgm:pt>
    <dgm:pt modelId="{23B382F7-BCC0-40DA-B098-D79449F3BB7D}" type="pres">
      <dgm:prSet presAssocID="{A9E58345-4879-45EF-AEBC-D4EDFB8CA3F6}" presName="rootText" presStyleLbl="node1" presStyleIdx="0" presStyleCnt="3"/>
      <dgm:spPr/>
      <dgm:t>
        <a:bodyPr/>
        <a:lstStyle/>
        <a:p>
          <a:endParaRPr lang="es-MX"/>
        </a:p>
      </dgm:t>
    </dgm:pt>
    <dgm:pt modelId="{9A53327E-41F9-4218-8B2F-F1DFB0E73FE8}" type="pres">
      <dgm:prSet presAssocID="{A9E58345-4879-45EF-AEBC-D4EDFB8CA3F6}" presName="rootConnector" presStyleLbl="node1" presStyleIdx="0" presStyleCnt="3"/>
      <dgm:spPr/>
      <dgm:t>
        <a:bodyPr/>
        <a:lstStyle/>
        <a:p>
          <a:endParaRPr lang="es-MX"/>
        </a:p>
      </dgm:t>
    </dgm:pt>
    <dgm:pt modelId="{6B33C09D-0475-4D9A-8B3F-B83482A17B3C}" type="pres">
      <dgm:prSet presAssocID="{A9E58345-4879-45EF-AEBC-D4EDFB8CA3F6}" presName="childShape" presStyleCnt="0"/>
      <dgm:spPr/>
    </dgm:pt>
    <dgm:pt modelId="{8BD98A6A-7423-4511-912A-08473A4D07C9}" type="pres">
      <dgm:prSet presAssocID="{4E841AFD-FC63-4001-B119-B5721DD4594C}" presName="Name13" presStyleLbl="parChTrans1D2" presStyleIdx="0" presStyleCnt="6"/>
      <dgm:spPr/>
      <dgm:t>
        <a:bodyPr/>
        <a:lstStyle/>
        <a:p>
          <a:endParaRPr lang="es-MX"/>
        </a:p>
      </dgm:t>
    </dgm:pt>
    <dgm:pt modelId="{307DAAAC-F288-47A2-A373-12B0C9165605}" type="pres">
      <dgm:prSet presAssocID="{A25A5C02-DB9E-4815-B67B-0CF66C755EBC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6E180F-CA9A-424C-A6E4-BDF4AA3C3298}" type="pres">
      <dgm:prSet presAssocID="{01C7611F-2B6A-43B3-87D9-5129308BD2B6}" presName="Name13" presStyleLbl="parChTrans1D2" presStyleIdx="1" presStyleCnt="6"/>
      <dgm:spPr/>
      <dgm:t>
        <a:bodyPr/>
        <a:lstStyle/>
        <a:p>
          <a:endParaRPr lang="es-MX"/>
        </a:p>
      </dgm:t>
    </dgm:pt>
    <dgm:pt modelId="{CFFA62BC-66CC-47C1-A228-81C1250C9523}" type="pres">
      <dgm:prSet presAssocID="{D9ABDEE6-F944-4EBE-8F77-EC3409228BE8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977FDB-1C7D-49BE-893E-4F845BB6AA8D}" type="pres">
      <dgm:prSet presAssocID="{5751E89C-CF30-4DB3-A3BE-29F25C1AC939}" presName="root" presStyleCnt="0"/>
      <dgm:spPr/>
    </dgm:pt>
    <dgm:pt modelId="{422EF85E-8E91-41C3-B0B6-A9704F0EC856}" type="pres">
      <dgm:prSet presAssocID="{5751E89C-CF30-4DB3-A3BE-29F25C1AC939}" presName="rootComposite" presStyleCnt="0"/>
      <dgm:spPr/>
    </dgm:pt>
    <dgm:pt modelId="{25108258-EF30-4C91-B5A0-01007BC7AA73}" type="pres">
      <dgm:prSet presAssocID="{5751E89C-CF30-4DB3-A3BE-29F25C1AC939}" presName="rootText" presStyleLbl="node1" presStyleIdx="1" presStyleCnt="3"/>
      <dgm:spPr/>
      <dgm:t>
        <a:bodyPr/>
        <a:lstStyle/>
        <a:p>
          <a:endParaRPr lang="es-MX"/>
        </a:p>
      </dgm:t>
    </dgm:pt>
    <dgm:pt modelId="{DCD6B806-69CB-4ACC-8DBC-DF04A3DB15E8}" type="pres">
      <dgm:prSet presAssocID="{5751E89C-CF30-4DB3-A3BE-29F25C1AC939}" presName="rootConnector" presStyleLbl="node1" presStyleIdx="1" presStyleCnt="3"/>
      <dgm:spPr/>
      <dgm:t>
        <a:bodyPr/>
        <a:lstStyle/>
        <a:p>
          <a:endParaRPr lang="es-MX"/>
        </a:p>
      </dgm:t>
    </dgm:pt>
    <dgm:pt modelId="{882CE29C-E200-402E-98CB-080BCAE01CF2}" type="pres">
      <dgm:prSet presAssocID="{5751E89C-CF30-4DB3-A3BE-29F25C1AC939}" presName="childShape" presStyleCnt="0"/>
      <dgm:spPr/>
    </dgm:pt>
    <dgm:pt modelId="{65278BC0-215F-4686-8D26-77A3E218CE15}" type="pres">
      <dgm:prSet presAssocID="{904BEC70-0204-4A24-BCD9-C76C102FDE9E}" presName="Name13" presStyleLbl="parChTrans1D2" presStyleIdx="2" presStyleCnt="6"/>
      <dgm:spPr/>
      <dgm:t>
        <a:bodyPr/>
        <a:lstStyle/>
        <a:p>
          <a:endParaRPr lang="es-MX"/>
        </a:p>
      </dgm:t>
    </dgm:pt>
    <dgm:pt modelId="{F4340A8F-B2FA-49E3-B380-575F0295599E}" type="pres">
      <dgm:prSet presAssocID="{B91AF0A2-90B2-4D32-A37D-5235AA80482E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2C9869-6DD0-4344-8405-CCAD9F2670FF}" type="pres">
      <dgm:prSet presAssocID="{F3221A05-91E5-43EE-A15D-646A70CAFF2C}" presName="Name13" presStyleLbl="parChTrans1D2" presStyleIdx="3" presStyleCnt="6"/>
      <dgm:spPr/>
      <dgm:t>
        <a:bodyPr/>
        <a:lstStyle/>
        <a:p>
          <a:endParaRPr lang="es-MX"/>
        </a:p>
      </dgm:t>
    </dgm:pt>
    <dgm:pt modelId="{2AE429B9-7607-4A20-9CA6-30A2C8ACF1A9}" type="pres">
      <dgm:prSet presAssocID="{50B38DFC-2694-44EC-B47E-18FAEADE9E4E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4F9516-973F-44E9-9675-85E229EF45F4}" type="pres">
      <dgm:prSet presAssocID="{6744BAB1-4EEE-42C8-8B25-49BEC4EB8745}" presName="root" presStyleCnt="0"/>
      <dgm:spPr/>
    </dgm:pt>
    <dgm:pt modelId="{58783E63-AB74-455C-9823-F9241DAE140A}" type="pres">
      <dgm:prSet presAssocID="{6744BAB1-4EEE-42C8-8B25-49BEC4EB8745}" presName="rootComposite" presStyleCnt="0"/>
      <dgm:spPr/>
    </dgm:pt>
    <dgm:pt modelId="{1A10BD82-53D3-44DA-87EC-4626EC44BC15}" type="pres">
      <dgm:prSet presAssocID="{6744BAB1-4EEE-42C8-8B25-49BEC4EB8745}" presName="rootText" presStyleLbl="node1" presStyleIdx="2" presStyleCnt="3"/>
      <dgm:spPr/>
      <dgm:t>
        <a:bodyPr/>
        <a:lstStyle/>
        <a:p>
          <a:endParaRPr lang="es-MX"/>
        </a:p>
      </dgm:t>
    </dgm:pt>
    <dgm:pt modelId="{072397EB-C473-41F8-B372-F38E1B4C1ECD}" type="pres">
      <dgm:prSet presAssocID="{6744BAB1-4EEE-42C8-8B25-49BEC4EB8745}" presName="rootConnector" presStyleLbl="node1" presStyleIdx="2" presStyleCnt="3"/>
      <dgm:spPr/>
      <dgm:t>
        <a:bodyPr/>
        <a:lstStyle/>
        <a:p>
          <a:endParaRPr lang="es-MX"/>
        </a:p>
      </dgm:t>
    </dgm:pt>
    <dgm:pt modelId="{ED647CEE-E2CA-4761-A71C-1A77050BECD6}" type="pres">
      <dgm:prSet presAssocID="{6744BAB1-4EEE-42C8-8B25-49BEC4EB8745}" presName="childShape" presStyleCnt="0"/>
      <dgm:spPr/>
    </dgm:pt>
    <dgm:pt modelId="{070B8B06-6C50-4C76-AE78-142CBD0231F6}" type="pres">
      <dgm:prSet presAssocID="{17084946-5C84-4F11-B1DE-747EDF1C9845}" presName="Name13" presStyleLbl="parChTrans1D2" presStyleIdx="4" presStyleCnt="6"/>
      <dgm:spPr/>
      <dgm:t>
        <a:bodyPr/>
        <a:lstStyle/>
        <a:p>
          <a:endParaRPr lang="es-MX"/>
        </a:p>
      </dgm:t>
    </dgm:pt>
    <dgm:pt modelId="{38AE5151-8771-4E28-BDEB-B2D205D52E56}" type="pres">
      <dgm:prSet presAssocID="{D46A12B0-3292-48CF-BB18-AC3AA47009C4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6472CA-20FB-4A2E-B932-18CA2783303A}" type="pres">
      <dgm:prSet presAssocID="{72EC1BE0-EA80-4CC8-A1C1-28DCB8D7373B}" presName="Name13" presStyleLbl="parChTrans1D2" presStyleIdx="5" presStyleCnt="6"/>
      <dgm:spPr/>
      <dgm:t>
        <a:bodyPr/>
        <a:lstStyle/>
        <a:p>
          <a:endParaRPr lang="es-MX"/>
        </a:p>
      </dgm:t>
    </dgm:pt>
    <dgm:pt modelId="{02983CA6-3C83-4659-83B2-D74432738995}" type="pres">
      <dgm:prSet presAssocID="{F55BBB0B-01C7-41C0-96C8-905081FFC1E2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FED11BE-D74D-44EB-BB81-EDF343DA9A43}" srcId="{6744BAB1-4EEE-42C8-8B25-49BEC4EB8745}" destId="{D46A12B0-3292-48CF-BB18-AC3AA47009C4}" srcOrd="0" destOrd="0" parTransId="{17084946-5C84-4F11-B1DE-747EDF1C9845}" sibTransId="{BB55B606-8BC8-4E69-BA71-1C6EFC618CD9}"/>
    <dgm:cxn modelId="{C2A759FF-FF12-48D0-A983-386212FAB1B4}" type="presOf" srcId="{D9ABDEE6-F944-4EBE-8F77-EC3409228BE8}" destId="{CFFA62BC-66CC-47C1-A228-81C1250C9523}" srcOrd="0" destOrd="0" presId="urn:microsoft.com/office/officeart/2005/8/layout/hierarchy3"/>
    <dgm:cxn modelId="{A31D6A67-E569-4F31-9E88-C32F5FDCEB2C}" type="presOf" srcId="{D46A12B0-3292-48CF-BB18-AC3AA47009C4}" destId="{38AE5151-8771-4E28-BDEB-B2D205D52E56}" srcOrd="0" destOrd="0" presId="urn:microsoft.com/office/officeart/2005/8/layout/hierarchy3"/>
    <dgm:cxn modelId="{30B3D755-1725-40E8-8645-9327C6BBF3A7}" srcId="{A9E58345-4879-45EF-AEBC-D4EDFB8CA3F6}" destId="{D9ABDEE6-F944-4EBE-8F77-EC3409228BE8}" srcOrd="1" destOrd="0" parTransId="{01C7611F-2B6A-43B3-87D9-5129308BD2B6}" sibTransId="{6EFF03F8-CBCA-4128-AC6A-3EE9595E871C}"/>
    <dgm:cxn modelId="{FF63878A-C780-4E33-B058-2C88A3FAAFB9}" type="presOf" srcId="{22E8742A-56F4-420A-9B92-196D0343D5AB}" destId="{C5685DF7-4B3D-4FDF-898B-593D8DF6C617}" srcOrd="0" destOrd="0" presId="urn:microsoft.com/office/officeart/2005/8/layout/hierarchy3"/>
    <dgm:cxn modelId="{113128D7-45A1-4D04-95EA-B7F4FC07EAC0}" type="presOf" srcId="{50B38DFC-2694-44EC-B47E-18FAEADE9E4E}" destId="{2AE429B9-7607-4A20-9CA6-30A2C8ACF1A9}" srcOrd="0" destOrd="0" presId="urn:microsoft.com/office/officeart/2005/8/layout/hierarchy3"/>
    <dgm:cxn modelId="{1A7F3070-5CBB-4200-A5ED-74BB83770DEF}" type="presOf" srcId="{4E841AFD-FC63-4001-B119-B5721DD4594C}" destId="{8BD98A6A-7423-4511-912A-08473A4D07C9}" srcOrd="0" destOrd="0" presId="urn:microsoft.com/office/officeart/2005/8/layout/hierarchy3"/>
    <dgm:cxn modelId="{C2DA278B-FFA8-415E-8C32-778E5A192B43}" type="presOf" srcId="{A9E58345-4879-45EF-AEBC-D4EDFB8CA3F6}" destId="{9A53327E-41F9-4218-8B2F-F1DFB0E73FE8}" srcOrd="1" destOrd="0" presId="urn:microsoft.com/office/officeart/2005/8/layout/hierarchy3"/>
    <dgm:cxn modelId="{212400C6-782D-43B5-984C-4F170FC6BBEB}" type="presOf" srcId="{A25A5C02-DB9E-4815-B67B-0CF66C755EBC}" destId="{307DAAAC-F288-47A2-A373-12B0C9165605}" srcOrd="0" destOrd="0" presId="urn:microsoft.com/office/officeart/2005/8/layout/hierarchy3"/>
    <dgm:cxn modelId="{2310A66C-FD8C-4B8B-BCAD-138CEF4B8A21}" type="presOf" srcId="{904BEC70-0204-4A24-BCD9-C76C102FDE9E}" destId="{65278BC0-215F-4686-8D26-77A3E218CE15}" srcOrd="0" destOrd="0" presId="urn:microsoft.com/office/officeart/2005/8/layout/hierarchy3"/>
    <dgm:cxn modelId="{486BB5A9-A0C6-4104-B474-EF7AE038BE62}" srcId="{A9E58345-4879-45EF-AEBC-D4EDFB8CA3F6}" destId="{A25A5C02-DB9E-4815-B67B-0CF66C755EBC}" srcOrd="0" destOrd="0" parTransId="{4E841AFD-FC63-4001-B119-B5721DD4594C}" sibTransId="{D74B9347-CCA1-49DC-B1D6-4E8C69705937}"/>
    <dgm:cxn modelId="{F8C0C1CC-7FB9-4386-991C-5810BFD77394}" type="presOf" srcId="{F55BBB0B-01C7-41C0-96C8-905081FFC1E2}" destId="{02983CA6-3C83-4659-83B2-D74432738995}" srcOrd="0" destOrd="0" presId="urn:microsoft.com/office/officeart/2005/8/layout/hierarchy3"/>
    <dgm:cxn modelId="{63B4F220-17AA-4E4C-8645-378BA9E82ECB}" type="presOf" srcId="{F3221A05-91E5-43EE-A15D-646A70CAFF2C}" destId="{4D2C9869-6DD0-4344-8405-CCAD9F2670FF}" srcOrd="0" destOrd="0" presId="urn:microsoft.com/office/officeart/2005/8/layout/hierarchy3"/>
    <dgm:cxn modelId="{21914696-F9F5-47C5-A97F-3F0B7A748916}" type="presOf" srcId="{01C7611F-2B6A-43B3-87D9-5129308BD2B6}" destId="{6C6E180F-CA9A-424C-A6E4-BDF4AA3C3298}" srcOrd="0" destOrd="0" presId="urn:microsoft.com/office/officeart/2005/8/layout/hierarchy3"/>
    <dgm:cxn modelId="{5090833D-B4D1-465B-A4C1-9B258530581C}" srcId="{22E8742A-56F4-420A-9B92-196D0343D5AB}" destId="{6744BAB1-4EEE-42C8-8B25-49BEC4EB8745}" srcOrd="2" destOrd="0" parTransId="{70BEFC7A-94C2-4404-AB02-4C5EEAEE6619}" sibTransId="{8AF30323-6E3F-499E-8FFE-B0EF59095F5B}"/>
    <dgm:cxn modelId="{12584DB8-C971-48C8-BCCF-017FB1F77E11}" srcId="{5751E89C-CF30-4DB3-A3BE-29F25C1AC939}" destId="{50B38DFC-2694-44EC-B47E-18FAEADE9E4E}" srcOrd="1" destOrd="0" parTransId="{F3221A05-91E5-43EE-A15D-646A70CAFF2C}" sibTransId="{DCD37EFB-C74C-49FC-BB12-91E4FCD1BD0C}"/>
    <dgm:cxn modelId="{4EABE89F-9EB7-48C5-9017-2FA1A60FD6E8}" srcId="{5751E89C-CF30-4DB3-A3BE-29F25C1AC939}" destId="{B91AF0A2-90B2-4D32-A37D-5235AA80482E}" srcOrd="0" destOrd="0" parTransId="{904BEC70-0204-4A24-BCD9-C76C102FDE9E}" sibTransId="{83AB5FA5-EB17-4855-A881-B20A5A4101DC}"/>
    <dgm:cxn modelId="{8176437C-9A9F-4393-A759-7F10F1562771}" srcId="{22E8742A-56F4-420A-9B92-196D0343D5AB}" destId="{A9E58345-4879-45EF-AEBC-D4EDFB8CA3F6}" srcOrd="0" destOrd="0" parTransId="{F8BCE016-1B30-4CFD-AB33-508DBCC8CAA8}" sibTransId="{AEB011BA-11DB-4B14-9CC2-EF054533C0B5}"/>
    <dgm:cxn modelId="{2CE06EBE-17DF-480C-B80D-A41DCAE732F5}" srcId="{6744BAB1-4EEE-42C8-8B25-49BEC4EB8745}" destId="{F55BBB0B-01C7-41C0-96C8-905081FFC1E2}" srcOrd="1" destOrd="0" parTransId="{72EC1BE0-EA80-4CC8-A1C1-28DCB8D7373B}" sibTransId="{77175D74-372A-4FA3-BC56-3D665CEF5228}"/>
    <dgm:cxn modelId="{E44FA012-45A4-4399-963E-A582E37CBE09}" type="presOf" srcId="{72EC1BE0-EA80-4CC8-A1C1-28DCB8D7373B}" destId="{6A6472CA-20FB-4A2E-B932-18CA2783303A}" srcOrd="0" destOrd="0" presId="urn:microsoft.com/office/officeart/2005/8/layout/hierarchy3"/>
    <dgm:cxn modelId="{C607746C-C096-46A4-95A0-0681F51B2EFD}" type="presOf" srcId="{B91AF0A2-90B2-4D32-A37D-5235AA80482E}" destId="{F4340A8F-B2FA-49E3-B380-575F0295599E}" srcOrd="0" destOrd="0" presId="urn:microsoft.com/office/officeart/2005/8/layout/hierarchy3"/>
    <dgm:cxn modelId="{B2B15991-EA7E-41AC-9EB3-0B0D54777448}" type="presOf" srcId="{17084946-5C84-4F11-B1DE-747EDF1C9845}" destId="{070B8B06-6C50-4C76-AE78-142CBD0231F6}" srcOrd="0" destOrd="0" presId="urn:microsoft.com/office/officeart/2005/8/layout/hierarchy3"/>
    <dgm:cxn modelId="{51609139-5E63-4DD3-A2F5-B6AE470D4A3A}" type="presOf" srcId="{6744BAB1-4EEE-42C8-8B25-49BEC4EB8745}" destId="{1A10BD82-53D3-44DA-87EC-4626EC44BC15}" srcOrd="0" destOrd="0" presId="urn:microsoft.com/office/officeart/2005/8/layout/hierarchy3"/>
    <dgm:cxn modelId="{E1E6456D-6553-478D-9F0E-8852493DA0FF}" srcId="{22E8742A-56F4-420A-9B92-196D0343D5AB}" destId="{5751E89C-CF30-4DB3-A3BE-29F25C1AC939}" srcOrd="1" destOrd="0" parTransId="{DD5833F8-0840-419B-9A3A-29990C6A562D}" sibTransId="{A9995626-885B-4DC8-99E6-FC760D6654F1}"/>
    <dgm:cxn modelId="{B0172C6C-4305-4416-B2A6-8D4849A12695}" type="presOf" srcId="{6744BAB1-4EEE-42C8-8B25-49BEC4EB8745}" destId="{072397EB-C473-41F8-B372-F38E1B4C1ECD}" srcOrd="1" destOrd="0" presId="urn:microsoft.com/office/officeart/2005/8/layout/hierarchy3"/>
    <dgm:cxn modelId="{D0B2EC71-712F-4128-9035-395AD7955EEF}" type="presOf" srcId="{A9E58345-4879-45EF-AEBC-D4EDFB8CA3F6}" destId="{23B382F7-BCC0-40DA-B098-D79449F3BB7D}" srcOrd="0" destOrd="0" presId="urn:microsoft.com/office/officeart/2005/8/layout/hierarchy3"/>
    <dgm:cxn modelId="{9EF6DD2F-52C3-44ED-AA7D-A78752461B38}" type="presOf" srcId="{5751E89C-CF30-4DB3-A3BE-29F25C1AC939}" destId="{DCD6B806-69CB-4ACC-8DBC-DF04A3DB15E8}" srcOrd="1" destOrd="0" presId="urn:microsoft.com/office/officeart/2005/8/layout/hierarchy3"/>
    <dgm:cxn modelId="{42548353-AD61-42F7-8207-67430F9A4F03}" type="presOf" srcId="{5751E89C-CF30-4DB3-A3BE-29F25C1AC939}" destId="{25108258-EF30-4C91-B5A0-01007BC7AA73}" srcOrd="0" destOrd="0" presId="urn:microsoft.com/office/officeart/2005/8/layout/hierarchy3"/>
    <dgm:cxn modelId="{A3F0EF65-D1EC-4E1F-99E9-B03C674C1D7E}" type="presParOf" srcId="{C5685DF7-4B3D-4FDF-898B-593D8DF6C617}" destId="{B3A97265-C66B-4FD5-A3D2-EFB8B535D72D}" srcOrd="0" destOrd="0" presId="urn:microsoft.com/office/officeart/2005/8/layout/hierarchy3"/>
    <dgm:cxn modelId="{4C1E6A41-C2B9-48E4-9E14-4616FCA1B490}" type="presParOf" srcId="{B3A97265-C66B-4FD5-A3D2-EFB8B535D72D}" destId="{669BE1EC-886F-4BA8-A064-96DD3F8EA942}" srcOrd="0" destOrd="0" presId="urn:microsoft.com/office/officeart/2005/8/layout/hierarchy3"/>
    <dgm:cxn modelId="{CEBAFF30-BD31-4943-AA02-140E566FE1FD}" type="presParOf" srcId="{669BE1EC-886F-4BA8-A064-96DD3F8EA942}" destId="{23B382F7-BCC0-40DA-B098-D79449F3BB7D}" srcOrd="0" destOrd="0" presId="urn:microsoft.com/office/officeart/2005/8/layout/hierarchy3"/>
    <dgm:cxn modelId="{E5D9C968-00DB-4D56-851E-28E47B96D12B}" type="presParOf" srcId="{669BE1EC-886F-4BA8-A064-96DD3F8EA942}" destId="{9A53327E-41F9-4218-8B2F-F1DFB0E73FE8}" srcOrd="1" destOrd="0" presId="urn:microsoft.com/office/officeart/2005/8/layout/hierarchy3"/>
    <dgm:cxn modelId="{E2FCD240-E528-4E15-B74C-24315EDD8E9E}" type="presParOf" srcId="{B3A97265-C66B-4FD5-A3D2-EFB8B535D72D}" destId="{6B33C09D-0475-4D9A-8B3F-B83482A17B3C}" srcOrd="1" destOrd="0" presId="urn:microsoft.com/office/officeart/2005/8/layout/hierarchy3"/>
    <dgm:cxn modelId="{24B3B1F3-0448-486C-9D8C-A09B7B15120D}" type="presParOf" srcId="{6B33C09D-0475-4D9A-8B3F-B83482A17B3C}" destId="{8BD98A6A-7423-4511-912A-08473A4D07C9}" srcOrd="0" destOrd="0" presId="urn:microsoft.com/office/officeart/2005/8/layout/hierarchy3"/>
    <dgm:cxn modelId="{BF6F4A90-ED37-4BA9-B417-FA23795B20CB}" type="presParOf" srcId="{6B33C09D-0475-4D9A-8B3F-B83482A17B3C}" destId="{307DAAAC-F288-47A2-A373-12B0C9165605}" srcOrd="1" destOrd="0" presId="urn:microsoft.com/office/officeart/2005/8/layout/hierarchy3"/>
    <dgm:cxn modelId="{B5A348D1-A642-4841-A7D7-F336FDFF71AE}" type="presParOf" srcId="{6B33C09D-0475-4D9A-8B3F-B83482A17B3C}" destId="{6C6E180F-CA9A-424C-A6E4-BDF4AA3C3298}" srcOrd="2" destOrd="0" presId="urn:microsoft.com/office/officeart/2005/8/layout/hierarchy3"/>
    <dgm:cxn modelId="{B80E143A-454D-4894-BE03-9302EA28D569}" type="presParOf" srcId="{6B33C09D-0475-4D9A-8B3F-B83482A17B3C}" destId="{CFFA62BC-66CC-47C1-A228-81C1250C9523}" srcOrd="3" destOrd="0" presId="urn:microsoft.com/office/officeart/2005/8/layout/hierarchy3"/>
    <dgm:cxn modelId="{C4436FAD-DC02-48C9-8CBD-A5790DFE223E}" type="presParOf" srcId="{C5685DF7-4B3D-4FDF-898B-593D8DF6C617}" destId="{24977FDB-1C7D-49BE-893E-4F845BB6AA8D}" srcOrd="1" destOrd="0" presId="urn:microsoft.com/office/officeart/2005/8/layout/hierarchy3"/>
    <dgm:cxn modelId="{A73C3347-7BAA-4153-AA2B-36C69F8B6894}" type="presParOf" srcId="{24977FDB-1C7D-49BE-893E-4F845BB6AA8D}" destId="{422EF85E-8E91-41C3-B0B6-A9704F0EC856}" srcOrd="0" destOrd="0" presId="urn:microsoft.com/office/officeart/2005/8/layout/hierarchy3"/>
    <dgm:cxn modelId="{55AFD602-58BB-4358-92F5-A661CAC6391D}" type="presParOf" srcId="{422EF85E-8E91-41C3-B0B6-A9704F0EC856}" destId="{25108258-EF30-4C91-B5A0-01007BC7AA73}" srcOrd="0" destOrd="0" presId="urn:microsoft.com/office/officeart/2005/8/layout/hierarchy3"/>
    <dgm:cxn modelId="{8D44ACD3-89C7-45A2-9FBE-691BA5A9E7CA}" type="presParOf" srcId="{422EF85E-8E91-41C3-B0B6-A9704F0EC856}" destId="{DCD6B806-69CB-4ACC-8DBC-DF04A3DB15E8}" srcOrd="1" destOrd="0" presId="urn:microsoft.com/office/officeart/2005/8/layout/hierarchy3"/>
    <dgm:cxn modelId="{60CD4647-9A7F-4390-B0F6-F8161674EC48}" type="presParOf" srcId="{24977FDB-1C7D-49BE-893E-4F845BB6AA8D}" destId="{882CE29C-E200-402E-98CB-080BCAE01CF2}" srcOrd="1" destOrd="0" presId="urn:microsoft.com/office/officeart/2005/8/layout/hierarchy3"/>
    <dgm:cxn modelId="{384F005E-B7C5-4E91-BCE4-E9F1260778D8}" type="presParOf" srcId="{882CE29C-E200-402E-98CB-080BCAE01CF2}" destId="{65278BC0-215F-4686-8D26-77A3E218CE15}" srcOrd="0" destOrd="0" presId="urn:microsoft.com/office/officeart/2005/8/layout/hierarchy3"/>
    <dgm:cxn modelId="{A6D9F642-F46F-4C0A-AF45-1D2488ACC92E}" type="presParOf" srcId="{882CE29C-E200-402E-98CB-080BCAE01CF2}" destId="{F4340A8F-B2FA-49E3-B380-575F0295599E}" srcOrd="1" destOrd="0" presId="urn:microsoft.com/office/officeart/2005/8/layout/hierarchy3"/>
    <dgm:cxn modelId="{41D91ACD-8A09-45B2-B2A8-D6F57EA995F4}" type="presParOf" srcId="{882CE29C-E200-402E-98CB-080BCAE01CF2}" destId="{4D2C9869-6DD0-4344-8405-CCAD9F2670FF}" srcOrd="2" destOrd="0" presId="urn:microsoft.com/office/officeart/2005/8/layout/hierarchy3"/>
    <dgm:cxn modelId="{9FD171CF-220A-468F-9031-53C3EEAFFB33}" type="presParOf" srcId="{882CE29C-E200-402E-98CB-080BCAE01CF2}" destId="{2AE429B9-7607-4A20-9CA6-30A2C8ACF1A9}" srcOrd="3" destOrd="0" presId="urn:microsoft.com/office/officeart/2005/8/layout/hierarchy3"/>
    <dgm:cxn modelId="{9E34719E-E6FD-4540-AB69-D68E4AE40D38}" type="presParOf" srcId="{C5685DF7-4B3D-4FDF-898B-593D8DF6C617}" destId="{C04F9516-973F-44E9-9675-85E229EF45F4}" srcOrd="2" destOrd="0" presId="urn:microsoft.com/office/officeart/2005/8/layout/hierarchy3"/>
    <dgm:cxn modelId="{AAF313D0-3322-47DB-BD48-7D12898F9630}" type="presParOf" srcId="{C04F9516-973F-44E9-9675-85E229EF45F4}" destId="{58783E63-AB74-455C-9823-F9241DAE140A}" srcOrd="0" destOrd="0" presId="urn:microsoft.com/office/officeart/2005/8/layout/hierarchy3"/>
    <dgm:cxn modelId="{C88DFE1A-89EE-462A-9E7F-69DD3026EBA1}" type="presParOf" srcId="{58783E63-AB74-455C-9823-F9241DAE140A}" destId="{1A10BD82-53D3-44DA-87EC-4626EC44BC15}" srcOrd="0" destOrd="0" presId="urn:microsoft.com/office/officeart/2005/8/layout/hierarchy3"/>
    <dgm:cxn modelId="{A9307514-1F21-4DCF-94C3-6A6705511975}" type="presParOf" srcId="{58783E63-AB74-455C-9823-F9241DAE140A}" destId="{072397EB-C473-41F8-B372-F38E1B4C1ECD}" srcOrd="1" destOrd="0" presId="urn:microsoft.com/office/officeart/2005/8/layout/hierarchy3"/>
    <dgm:cxn modelId="{E4DD119A-1082-4B84-AC3A-BBD573C17DB2}" type="presParOf" srcId="{C04F9516-973F-44E9-9675-85E229EF45F4}" destId="{ED647CEE-E2CA-4761-A71C-1A77050BECD6}" srcOrd="1" destOrd="0" presId="urn:microsoft.com/office/officeart/2005/8/layout/hierarchy3"/>
    <dgm:cxn modelId="{12E207E3-87BA-4F6B-93B9-A6347BEC61C0}" type="presParOf" srcId="{ED647CEE-E2CA-4761-A71C-1A77050BECD6}" destId="{070B8B06-6C50-4C76-AE78-142CBD0231F6}" srcOrd="0" destOrd="0" presId="urn:microsoft.com/office/officeart/2005/8/layout/hierarchy3"/>
    <dgm:cxn modelId="{86347A65-981F-4702-BDDC-A5F1E4F24132}" type="presParOf" srcId="{ED647CEE-E2CA-4761-A71C-1A77050BECD6}" destId="{38AE5151-8771-4E28-BDEB-B2D205D52E56}" srcOrd="1" destOrd="0" presId="urn:microsoft.com/office/officeart/2005/8/layout/hierarchy3"/>
    <dgm:cxn modelId="{675ADBEE-0DD2-48BA-A956-A4F7834E93BA}" type="presParOf" srcId="{ED647CEE-E2CA-4761-A71C-1A77050BECD6}" destId="{6A6472CA-20FB-4A2E-B932-18CA2783303A}" srcOrd="2" destOrd="0" presId="urn:microsoft.com/office/officeart/2005/8/layout/hierarchy3"/>
    <dgm:cxn modelId="{1A4619DE-68BB-47F0-8338-0B3F4DD3F95B}" type="presParOf" srcId="{ED647CEE-E2CA-4761-A71C-1A77050BECD6}" destId="{02983CA6-3C83-4659-83B2-D7443273899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382F7-BCC0-40DA-B098-D79449F3BB7D}">
      <dsp:nvSpPr>
        <dsp:cNvPr id="0" name=""/>
        <dsp:cNvSpPr/>
      </dsp:nvSpPr>
      <dsp:spPr>
        <a:xfrm>
          <a:off x="931" y="685777"/>
          <a:ext cx="2178868" cy="1089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Comité organizador</a:t>
          </a:r>
          <a:endParaRPr lang="es-MX" sz="3200" kern="1200" dirty="0"/>
        </a:p>
      </dsp:txBody>
      <dsp:txXfrm>
        <a:off x="32839" y="717685"/>
        <a:ext cx="2115052" cy="1025618"/>
      </dsp:txXfrm>
    </dsp:sp>
    <dsp:sp modelId="{8BD98A6A-7423-4511-912A-08473A4D07C9}">
      <dsp:nvSpPr>
        <dsp:cNvPr id="0" name=""/>
        <dsp:cNvSpPr/>
      </dsp:nvSpPr>
      <dsp:spPr>
        <a:xfrm>
          <a:off x="218818" y="1775212"/>
          <a:ext cx="217886" cy="81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075"/>
              </a:lnTo>
              <a:lnTo>
                <a:pt x="217886" y="8170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AAAC-F288-47A2-A373-12B0C9165605}">
      <dsp:nvSpPr>
        <dsp:cNvPr id="0" name=""/>
        <dsp:cNvSpPr/>
      </dsp:nvSpPr>
      <dsp:spPr>
        <a:xfrm>
          <a:off x="436704" y="2047570"/>
          <a:ext cx="1743095" cy="1089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Planeación seguimiento y control del torneo de fútbol</a:t>
          </a:r>
          <a:endParaRPr lang="es-MX" sz="1100" kern="1200" dirty="0"/>
        </a:p>
      </dsp:txBody>
      <dsp:txXfrm>
        <a:off x="468612" y="2079478"/>
        <a:ext cx="1679279" cy="1025618"/>
      </dsp:txXfrm>
    </dsp:sp>
    <dsp:sp modelId="{6C6E180F-CA9A-424C-A6E4-BDF4AA3C3298}">
      <dsp:nvSpPr>
        <dsp:cNvPr id="0" name=""/>
        <dsp:cNvSpPr/>
      </dsp:nvSpPr>
      <dsp:spPr>
        <a:xfrm>
          <a:off x="218818" y="1775212"/>
          <a:ext cx="217886" cy="2178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868"/>
              </a:lnTo>
              <a:lnTo>
                <a:pt x="217886" y="21788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A62BC-66CC-47C1-A228-81C1250C9523}">
      <dsp:nvSpPr>
        <dsp:cNvPr id="0" name=""/>
        <dsp:cNvSpPr/>
      </dsp:nvSpPr>
      <dsp:spPr>
        <a:xfrm>
          <a:off x="436704" y="3409363"/>
          <a:ext cx="1743095" cy="1089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Personal de: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-Dirección General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-Secretaría Académica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-Secretaría General</a:t>
          </a:r>
          <a:endParaRPr lang="es-MX" sz="1200" kern="1200" dirty="0"/>
        </a:p>
      </dsp:txBody>
      <dsp:txXfrm>
        <a:off x="468612" y="3441271"/>
        <a:ext cx="1679279" cy="1025618"/>
      </dsp:txXfrm>
    </dsp:sp>
    <dsp:sp modelId="{25108258-EF30-4C91-B5A0-01007BC7AA73}">
      <dsp:nvSpPr>
        <dsp:cNvPr id="0" name=""/>
        <dsp:cNvSpPr/>
      </dsp:nvSpPr>
      <dsp:spPr>
        <a:xfrm>
          <a:off x="2724517" y="685777"/>
          <a:ext cx="2178868" cy="1089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Comisión de arbitraje</a:t>
          </a:r>
          <a:endParaRPr lang="es-MX" sz="3200" kern="1200" dirty="0"/>
        </a:p>
      </dsp:txBody>
      <dsp:txXfrm>
        <a:off x="2756425" y="717685"/>
        <a:ext cx="2115052" cy="1025618"/>
      </dsp:txXfrm>
    </dsp:sp>
    <dsp:sp modelId="{65278BC0-215F-4686-8D26-77A3E218CE15}">
      <dsp:nvSpPr>
        <dsp:cNvPr id="0" name=""/>
        <dsp:cNvSpPr/>
      </dsp:nvSpPr>
      <dsp:spPr>
        <a:xfrm>
          <a:off x="2942403" y="1775212"/>
          <a:ext cx="217886" cy="81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075"/>
              </a:lnTo>
              <a:lnTo>
                <a:pt x="217886" y="8170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40A8F-B2FA-49E3-B380-575F0295599E}">
      <dsp:nvSpPr>
        <dsp:cNvPr id="0" name=""/>
        <dsp:cNvSpPr/>
      </dsp:nvSpPr>
      <dsp:spPr>
        <a:xfrm>
          <a:off x="3160290" y="2047570"/>
          <a:ext cx="1743095" cy="1089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Aplicación del reglamento de fútbol y dictaminar las sanciones </a:t>
          </a:r>
          <a:endParaRPr lang="es-MX" sz="1100" kern="1200" dirty="0"/>
        </a:p>
      </dsp:txBody>
      <dsp:txXfrm>
        <a:off x="3192198" y="2079478"/>
        <a:ext cx="1679279" cy="1025618"/>
      </dsp:txXfrm>
    </dsp:sp>
    <dsp:sp modelId="{4D2C9869-6DD0-4344-8405-CCAD9F2670FF}">
      <dsp:nvSpPr>
        <dsp:cNvPr id="0" name=""/>
        <dsp:cNvSpPr/>
      </dsp:nvSpPr>
      <dsp:spPr>
        <a:xfrm>
          <a:off x="2942403" y="1775212"/>
          <a:ext cx="217886" cy="2178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868"/>
              </a:lnTo>
              <a:lnTo>
                <a:pt x="217886" y="21788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429B9-7607-4A20-9CA6-30A2C8ACF1A9}">
      <dsp:nvSpPr>
        <dsp:cNvPr id="0" name=""/>
        <dsp:cNvSpPr/>
      </dsp:nvSpPr>
      <dsp:spPr>
        <a:xfrm>
          <a:off x="3160290" y="3409363"/>
          <a:ext cx="1743095" cy="1089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-Arbitro Central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-Árbitro Auxiliar</a:t>
          </a:r>
          <a:endParaRPr lang="es-MX" sz="1100" kern="1200" dirty="0"/>
        </a:p>
      </dsp:txBody>
      <dsp:txXfrm>
        <a:off x="3192198" y="3441271"/>
        <a:ext cx="1679279" cy="1025618"/>
      </dsp:txXfrm>
    </dsp:sp>
    <dsp:sp modelId="{1A10BD82-53D3-44DA-87EC-4626EC44BC15}">
      <dsp:nvSpPr>
        <dsp:cNvPr id="0" name=""/>
        <dsp:cNvSpPr/>
      </dsp:nvSpPr>
      <dsp:spPr>
        <a:xfrm>
          <a:off x="5448103" y="685777"/>
          <a:ext cx="2178868" cy="1089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Comisión disciplinaria</a:t>
          </a:r>
          <a:endParaRPr lang="es-MX" sz="3200" kern="1200" dirty="0"/>
        </a:p>
      </dsp:txBody>
      <dsp:txXfrm>
        <a:off x="5480011" y="717685"/>
        <a:ext cx="2115052" cy="1025618"/>
      </dsp:txXfrm>
    </dsp:sp>
    <dsp:sp modelId="{070B8B06-6C50-4C76-AE78-142CBD0231F6}">
      <dsp:nvSpPr>
        <dsp:cNvPr id="0" name=""/>
        <dsp:cNvSpPr/>
      </dsp:nvSpPr>
      <dsp:spPr>
        <a:xfrm>
          <a:off x="5665989" y="1775212"/>
          <a:ext cx="217886" cy="81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075"/>
              </a:lnTo>
              <a:lnTo>
                <a:pt x="217886" y="8170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E5151-8771-4E28-BDEB-B2D205D52E56}">
      <dsp:nvSpPr>
        <dsp:cNvPr id="0" name=""/>
        <dsp:cNvSpPr/>
      </dsp:nvSpPr>
      <dsp:spPr>
        <a:xfrm>
          <a:off x="5883876" y="2047570"/>
          <a:ext cx="1743095" cy="1089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Resolver las inconformidades derivadas de la aplicación del reglamento</a:t>
          </a:r>
          <a:endParaRPr lang="es-MX" sz="1100" kern="1200" dirty="0"/>
        </a:p>
      </dsp:txBody>
      <dsp:txXfrm>
        <a:off x="5915784" y="2079478"/>
        <a:ext cx="1679279" cy="1025618"/>
      </dsp:txXfrm>
    </dsp:sp>
    <dsp:sp modelId="{6A6472CA-20FB-4A2E-B932-18CA2783303A}">
      <dsp:nvSpPr>
        <dsp:cNvPr id="0" name=""/>
        <dsp:cNvSpPr/>
      </dsp:nvSpPr>
      <dsp:spPr>
        <a:xfrm>
          <a:off x="5665989" y="1775212"/>
          <a:ext cx="217886" cy="2178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868"/>
              </a:lnTo>
              <a:lnTo>
                <a:pt x="217886" y="21788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83CA6-3C83-4659-83B2-D74432738995}">
      <dsp:nvSpPr>
        <dsp:cNvPr id="0" name=""/>
        <dsp:cNvSpPr/>
      </dsp:nvSpPr>
      <dsp:spPr>
        <a:xfrm>
          <a:off x="5883876" y="3409363"/>
          <a:ext cx="1743095" cy="1089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Personal de: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-Coordinación General de Docencia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-Dirección de Recursos Materiales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-Dirección de Comunicación Social y Desarrollo</a:t>
          </a:r>
          <a:endParaRPr lang="es-MX" sz="900" kern="1200" dirty="0"/>
        </a:p>
      </dsp:txBody>
      <dsp:txXfrm>
        <a:off x="5915784" y="3441271"/>
        <a:ext cx="1679279" cy="1025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56DCE-8276-496B-8FCC-F3B626AE5A6F}" type="datetimeFigureOut">
              <a:rPr lang="es-MX" smtClean="0"/>
              <a:pPr/>
              <a:t>14/09/2015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FB308-3AD7-4BD9-867D-12A337FC4C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455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FB308-3AD7-4BD9-867D-12A337FC4C13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003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/>
              <a:pPr/>
              <a:t>14/09/2015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68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74638"/>
            <a:ext cx="3312368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/>
              <a:pPr/>
              <a:t>14/09/2015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998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/>
              <a:pPr/>
              <a:t>14/09/2015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8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4C1F-0ADF-4638-8A1D-00A89D1738DE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F903-EC29-43D0-B887-E636310F4991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D:\Downloads\plecafu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84376" cy="10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86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4C1F-0ADF-4638-8A1D-00A89D1738DE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F903-EC29-43D0-B887-E636310F4991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76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4C1F-0ADF-4638-8A1D-00A89D1738DE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F903-EC29-43D0-B887-E636310F4991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D:\Downloads\plecafu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84376" cy="10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0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4C1F-0ADF-4638-8A1D-00A89D1738DE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F903-EC29-43D0-B887-E636310F4991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9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4C1F-0ADF-4638-8A1D-00A89D1738DE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F903-EC29-43D0-B887-E636310F4991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9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4C1F-0ADF-4638-8A1D-00A89D1738DE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F903-EC29-43D0-B887-E636310F4991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40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4C1F-0ADF-4638-8A1D-00A89D1738DE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F903-EC29-43D0-B887-E636310F4991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54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4C1F-0ADF-4638-8A1D-00A89D1738DE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F903-EC29-43D0-B887-E636310F4991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3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260648"/>
            <a:ext cx="4824536" cy="70609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/>
              <a:pPr/>
              <a:t>14/09/2015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04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4C1F-0ADF-4638-8A1D-00A89D1738DE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F903-EC29-43D0-B887-E636310F4991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81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4C1F-0ADF-4638-8A1D-00A89D1738DE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F903-EC29-43D0-B887-E636310F4991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94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4C1F-0ADF-4638-8A1D-00A89D1738DE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F903-EC29-43D0-B887-E636310F4991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19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9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260648"/>
            <a:ext cx="4824536" cy="70609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6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5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74638"/>
            <a:ext cx="3312368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43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74638"/>
            <a:ext cx="331236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87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74638"/>
            <a:ext cx="3312368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61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2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/>
              <a:pPr/>
              <a:t>14/09/2015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00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53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53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74638"/>
            <a:ext cx="3312368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47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1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74638"/>
            <a:ext cx="3312368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/>
              <a:pPr/>
              <a:t>14/09/2015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789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74638"/>
            <a:ext cx="331236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/>
              <a:pPr/>
              <a:t>14/09/2015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04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74638"/>
            <a:ext cx="3312368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/>
              <a:pPr/>
              <a:t>14/09/2015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674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/>
              <a:pPr/>
              <a:t>14/09/2015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233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/>
              <a:pPr/>
              <a:t>14/09/2015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38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3C40-3415-4347-8FB0-BCCD2909A45A}" type="datetimeFigureOut">
              <a:rPr lang="es-MX" smtClean="0"/>
              <a:pPr/>
              <a:t>14/09/2015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2322-F8A7-4C76-8996-AA79B61BA6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56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F3C40-3415-4347-8FB0-BCCD2909A45A}" type="datetimeFigureOut">
              <a:rPr lang="es-MX" smtClean="0"/>
              <a:pPr/>
              <a:t>14/09/2015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C2322-F8A7-4C76-8996-AA79B61BA62F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9" name="8 Conector recto"/>
          <p:cNvCxnSpPr/>
          <p:nvPr userDrawn="1"/>
        </p:nvCxnSpPr>
        <p:spPr>
          <a:xfrm>
            <a:off x="251520" y="1274907"/>
            <a:ext cx="864096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Downloads\plecafut-0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84376" cy="10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4C1F-0ADF-4638-8A1D-00A89D1738DE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8F903-EC29-43D0-B887-E636310F4991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D:\Downloads\plecafut-0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84376" cy="10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8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F3C40-3415-4347-8FB0-BCCD2909A45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C2322-F8A7-4C76-8996-AA79B61BA62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8 Conector recto"/>
          <p:cNvCxnSpPr/>
          <p:nvPr userDrawn="1"/>
        </p:nvCxnSpPr>
        <p:spPr>
          <a:xfrm>
            <a:off x="251520" y="1274907"/>
            <a:ext cx="864096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63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.mx/url?sa=i&amp;rct=j&amp;q=&amp;esrc=s&amp;frm=1&amp;source=images&amp;cd=&amp;cad=rja&amp;docid=9eGWNEw6nqKwTM&amp;tbnid=-OMuSWvDdQDJaM:&amp;ved=0CAUQjRw&amp;url=http://www.canalgif.net/Gifs-animados/Deportes/Futbol.asp?Page=8&amp;ei=4zxzUdbPMuWciQK8vIGgAw&amp;psig=AFQjCNHQ3WukVDDHnRD_Jt0-zrj3ExNcFg&amp;ust=13665929981093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.mx/url?sa=i&amp;rct=j&amp;q=&amp;esrc=s&amp;frm=1&amp;source=images&amp;cd=&amp;cad=rja&amp;docid=9eGWNEw6nqKwTM&amp;tbnid=-OMuSWvDdQDJaM:&amp;ved=0CAUQjRw&amp;url=http://www.canalgif.net/Gifs-animados/Deportes/Futbol.asp?Page=8&amp;ei=4zxzUdbPMuWciQK8vIGgAw&amp;psig=AFQjCNHQ3WukVDDHnRD_Jt0-zrj3ExNcFg&amp;ust=13665929981093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.mx/url?sa=i&amp;rct=j&amp;q=&amp;esrc=s&amp;frm=1&amp;source=images&amp;cd=&amp;cad=rja&amp;docid=9eGWNEw6nqKwTM&amp;tbnid=-OMuSWvDdQDJaM:&amp;ved=0CAUQjRw&amp;url=http://www.canalgif.net/Gifs-animados/Deportes/Futbol.asp?Page=8&amp;ei=4zxzUdbPMuWciQK8vIGgAw&amp;psig=AFQjCNHQ3WukVDDHnRD_Jt0-zrj3ExNcFg&amp;ust=13665929981093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.mx/url?sa=i&amp;rct=j&amp;q=&amp;esrc=s&amp;frm=1&amp;source=images&amp;cd=&amp;cad=rja&amp;docid=I20XqMCCAXT0MM&amp;tbnid=EDiFoai802XvQM:&amp;ved=0CAUQjRw&amp;url=http://colombia.golgolgol.net/liga-postobon/noticias/noticias/jugadores-del-dim-comparten-con-sus-familias-antes-del-viaje-a-neiva_112-73391.html&amp;ei=1DFzUei5GuOZiAKQ3IHQAw&amp;psig=AFQjCNFGQvQH61msx6yRjakNFuC46oJahg&amp;ust=136659017265411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.mx/url?sa=i&amp;rct=j&amp;q=&amp;esrc=s&amp;frm=1&amp;source=images&amp;cd=&amp;cad=rja&amp;docid=LwjVpzqC038SUM&amp;tbnid=WSUOhDjlmeX3oM:&amp;ved=0CAUQjRw&amp;url=http://ultimahoradiario.com.ar/deporte/2011-05-28-un-intruso-ingreso-a-la-cancha-donde-se-disputaba-la-final-de-la-champions-y-abrazo-a-messi/&amp;ei=2jJzUcH6E8OQiQLn1oH4Dg&amp;psig=AFQjCNHA1ZDr8QCB_6m2Mra_9T0iSHa7Pg&amp;ust=136659045217789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url?sa=i&amp;rct=j&amp;q=&amp;esrc=s&amp;frm=1&amp;source=images&amp;cd=&amp;cad=rja&amp;docid=UMy813Fo815vLM&amp;tbnid=HRvF16oi1XmmlM:&amp;ved=0CAUQjRw&amp;url=http://clubsocialcasabella.com/ligadefutbolsannicolas/?p=3094&amp;ei=lDBzUdq1JuOJjAKmpoDoCA&amp;psig=AFQjCNGncSe-URqU1Tk_4M6pBbKatk--Lg&amp;ust=1366589936942425" TargetMode="External"/><Relationship Id="rId13" Type="http://schemas.openxmlformats.org/officeDocument/2006/relationships/image" Target="../media/image47.png"/><Relationship Id="rId18" Type="http://schemas.openxmlformats.org/officeDocument/2006/relationships/image" Target="../media/image50.jpeg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12" Type="http://schemas.openxmlformats.org/officeDocument/2006/relationships/hyperlink" Target="http://www.google.com.mx/url?sa=i&amp;rct=j&amp;q=&amp;esrc=s&amp;frm=1&amp;source=images&amp;cd=&amp;cad=rja&amp;docid=rOXlS-XOulYXNM&amp;tbnid=lR_7my2Z3YOfnM:&amp;ved=0CAUQjRw&amp;url=http://www.blogdelaautoescuela.com/blog/el-periodo-de-validez-entre-pruebas-de-una-misma-convocatoria-sigue-siendo-de-dos-anos/&amp;ei=CX9zUartJqTw2QXKn4DoCA&amp;psig=AFQjCNHmg9ZyKVem3VXcc5hvXzYlgu7zEw&amp;ust=1366609988208397" TargetMode="External"/><Relationship Id="rId17" Type="http://schemas.openxmlformats.org/officeDocument/2006/relationships/hyperlink" Target="https://www.google.com.mx/url?sa=i&amp;rct=j&amp;q=&amp;esrc=s&amp;frm=1&amp;source=images&amp;cd=&amp;cad=rja&amp;docid=vMsD2mj9qqB8TM&amp;tbnid=nUhmSHUoKsGl6M:&amp;ved=0CAUQjRw&amp;url=https://sports360.com.mx/productos/detalle/1093&amp;ei=qoBzUb7iB8fB2wW45oGAAw&amp;psig=AFQjCNFZryEo3_B_tOQaCk-JopB3zJApOQ&amp;ust=1366610437337073" TargetMode="External"/><Relationship Id="rId2" Type="http://schemas.openxmlformats.org/officeDocument/2006/relationships/hyperlink" Target="http://www.futboladicto.com/2008/01/22/detalle-de-los-uniformes-de-barcelona-2008/" TargetMode="External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url?sa=i&amp;rct=j&amp;q=&amp;esrc=s&amp;frm=1&amp;source=images&amp;cd=&amp;cad=rja&amp;docid=Xdn7fWo0o6JuMM&amp;tbnid=JuM2Snti3Ci24M:&amp;ved=0CAUQjRw&amp;url=http://racingfutbolclub.blogspot.com/2008_11_01_archive.html&amp;ei=uSFzUYnJF8LtiwLA_YCICA&amp;psig=AFQjCNHwY02m2DEtNUmzHv2XYEGYXhvLKw&amp;ust=1366579321835118" TargetMode="External"/><Relationship Id="rId11" Type="http://schemas.openxmlformats.org/officeDocument/2006/relationships/image" Target="../media/image46.png"/><Relationship Id="rId5" Type="http://schemas.openxmlformats.org/officeDocument/2006/relationships/image" Target="../media/image43.jpeg"/><Relationship Id="rId15" Type="http://schemas.openxmlformats.org/officeDocument/2006/relationships/image" Target="../media/image48.jpeg"/><Relationship Id="rId10" Type="http://schemas.openxmlformats.org/officeDocument/2006/relationships/hyperlink" Target="http://www.google.com.mx/url?sa=i&amp;rct=j&amp;q=&amp;esrc=s&amp;frm=1&amp;source=images&amp;cd=&amp;cad=rja&amp;docid=YU2wvUQG1u1CGM&amp;tbnid=aURlk0IJf2gwtM:&amp;ved=0CAUQjRw&amp;url=http://sectorialeducacion.blogspot.com/2010/12/espana-estancada-en-el-aprobado.html&amp;ei=0n5zUf31LbSk2gXW7YDYAw&amp;psig=AFQjCNHmg9ZyKVem3VXcc5hvXzYlgu7zEw&amp;ust=1366609988208397" TargetMode="External"/><Relationship Id="rId19" Type="http://schemas.openxmlformats.org/officeDocument/2006/relationships/image" Target="../media/image3.jpeg"/><Relationship Id="rId4" Type="http://schemas.openxmlformats.org/officeDocument/2006/relationships/hyperlink" Target="http://www.google.com.mx/url?sa=i&amp;rct=j&amp;q=&amp;esrc=s&amp;frm=1&amp;source=images&amp;cd=&amp;cad=rja&amp;docid=ci0cwouSx5oj5M&amp;tbnid=MojtQnqHIyqHZM:&amp;ved=0CAUQjRw&amp;url=http://znvision.blogspot.com/2010/07/el-polideportivo-san-martin-sede-del-1.html&amp;ei=USFzUfiCGcbjiwK9g4C4Dg&amp;psig=AFQjCNHwY02m2DEtNUmzHv2XYEGYXhvLKw&amp;ust=1366579321835118" TargetMode="External"/><Relationship Id="rId9" Type="http://schemas.openxmlformats.org/officeDocument/2006/relationships/image" Target="../media/image45.png"/><Relationship Id="rId14" Type="http://schemas.openxmlformats.org/officeDocument/2006/relationships/hyperlink" Target="http://www.google.com.mx/url?sa=i&amp;rct=j&amp;q=&amp;esrc=s&amp;frm=1&amp;source=images&amp;cd=&amp;cad=rja&amp;docid=m5CIRz3-qvqF0M&amp;tbnid=0DMSmF_MjN4QuM:&amp;ved=0CAUQjRw&amp;url=http://www.cnnexpansion.com/mi-dinero/2011/07/15/sabes-evaluar-al-asesor-de-inversiones&amp;ei=YH9zUaWrG-jO2AX9voGIAQ&amp;psig=AFQjCNEVaI0acTcwxD09oJe9NZESHnfbJw&amp;ust=136661012576392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com.mx/url?sa=i&amp;rct=j&amp;q=&amp;esrc=s&amp;frm=1&amp;source=images&amp;cd=&amp;cad=rja&amp;docid=2pJhuLKcW3dTwM&amp;tbnid=UBFRfZJ0HE-OVM:&amp;ved=0CAUQjRw&amp;url=http://www-deportes10.blogspot.com/2011_03_20_archive.html&amp;ei=7y9zUeS_LuGCjALXjYGgCw&amp;psig=AFQjCNFleyh23h_sE1DycVkG4R1mcxVSCQ&amp;ust=136658976748713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hyperlink" Target="http://www.google.com.mx/url?sa=i&amp;rct=j&amp;q=&amp;esrc=s&amp;frm=1&amp;source=images&amp;cd=&amp;cad=rja&amp;docid=QP7LjJLhgnOa4M&amp;tbnid=RnzyU2rnOtjlEM:&amp;ved=0CAUQjRw&amp;url=http://www.mediotiempo.com/futbol/mexico/noticias/2011/06/07/presentacion-del-balon-del-torneo-apertura-2011&amp;ei=ODBzUcDyBOOZiAKQ3IHQAw&amp;psig=AFQjCNFpzy2OepGoiGV4vUwm-ZDiUg_CoA&amp;ust=1366589869064185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2" Type="http://schemas.openxmlformats.org/officeDocument/2006/relationships/hyperlink" Target="http://www.google.com.mx/url?sa=i&amp;rct=j&amp;q=&amp;esrc=s&amp;frm=1&amp;source=images&amp;cd=&amp;cad=rja&amp;docid=o1LhpCqi50KOFM&amp;tbnid=xQ_MOYYD9Dh6DM:&amp;ved=0CAUQjRw&amp;url=http://www.mimorelia.com/noticias/60004&amp;ei=NjNzUbbQCoOsiQK8r4DgAg&amp;psig=AFQjCNHqJqelS-Lm96OJ4UjewHQAVE-M7g&amp;ust=13665905882092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url?sa=i&amp;rct=j&amp;q=&amp;esrc=s&amp;frm=1&amp;source=images&amp;cd=&amp;cad=rja&amp;docid=UTFlTBG4N9ATFM&amp;tbnid=V29_F_7vF2jA_M:&amp;ved=0CAUQjRw&amp;url=http://comunicaccion.cide.edu/numero-10?p_p_id=141_INSTANCE_NV4Sm6hWgwXo&amp;p_p_lifecycle=0&amp;p_p_state=normal&amp;p_p_mode=view&amp;p_p_col_id=_118_INSTANCE_U1ibF7uF5jVu__column-1&amp;p_p_col_count=1&amp;p_r_p_564233524_resetCur=true&amp;p_r_p_564233524_tag=n%C3%BAmero+7&amp;ei=7DNzUeKqF4WXiQKH1IHoCA&amp;psig=AFQjCNH6JIoafhkroM2HM_WINDITmpbbbQ&amp;ust=1366590674562041" TargetMode="External"/><Relationship Id="rId5" Type="http://schemas.openxmlformats.org/officeDocument/2006/relationships/image" Target="../media/image55.png"/><Relationship Id="rId4" Type="http://schemas.openxmlformats.org/officeDocument/2006/relationships/hyperlink" Target="http://www.google.com.mx/url?sa=i&amp;rct=j&amp;q=&amp;esrc=s&amp;frm=1&amp;source=images&amp;cd=&amp;cad=rja&amp;docid=NFN0Y0sewm3IQM&amp;tbnid=ztPs58ZPtRpQYM:&amp;ved=0CAUQjRw&amp;url=http://investigadores.cide.edu/AllysonLucindaBenton/CIDE.htm&amp;ei=WDNzUbXjJuSKiALU0oGAAg&amp;psig=AFQjCNH6JIoafhkroM2HM_WINDITmpbbbQ&amp;ust=1366590674562041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hyperlink" Target="http://www.flickr.com/photos/noticide/8282669498/in/photostream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hyperlink" Target="http://www.google.com.mx/url?sa=i&amp;rct=j&amp;q=&amp;esrc=s&amp;frm=1&amp;source=images&amp;cd=&amp;cad=rja&amp;docid=Eo2Zj3xj1Lsi2M&amp;tbnid=55Bzgu7s7maVmM:&amp;ved=0CAUQjRw&amp;url=http://www.examenesmedicos.com.mx/&amp;ei=rHtzUf3NKefA2QXy84DwAw&amp;psig=AFQjCNG-3vEs8V2rldZPMsj35SuJiqbKiA&amp;ust=1366609156251197" TargetMode="Externa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.mx/url?sa=i&amp;rct=j&amp;q=&amp;esrc=s&amp;frm=1&amp;source=images&amp;cd=&amp;cad=rja&amp;docid=9eGWNEw6nqKwTM&amp;tbnid=-OMuSWvDdQDJaM:&amp;ved=0CAUQjRw&amp;url=http://www.canalgif.net/Gifs-animados/Deportes/Futbol.asp?Page=8&amp;ei=4zxzUdbPMuWciQK8vIGgAw&amp;psig=AFQjCNHQ3WukVDDHnRD_Jt0-zrj3ExNcFg&amp;ust=13665929981093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Rol%20F&#250;tbol_Sorte0_2015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hyperlink" Target="http://www.google.com.mx/url?sa=i&amp;rct=j&amp;q=&amp;esrc=s&amp;frm=1&amp;source=images&amp;cd=&amp;cad=rja&amp;docid=6y7JV3GSK1h5sM&amp;tbnid=t0Nxg95eO50iAM:&amp;ved=0CAUQjRw&amp;url=http://www.imagenestop.com/gif-futbol&amp;ei=Iz5zUZCRI6v4igKxqoC4Dw&amp;psig=AFQjCNFGepFx1s38wMj8HvzDOsN7bCxe6w&amp;ust=136659344002886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3.gif"/><Relationship Id="rId4" Type="http://schemas.openxmlformats.org/officeDocument/2006/relationships/hyperlink" Target="http://www.google.com.mx/url?sa=i&amp;rct=j&amp;q=&amp;esrc=s&amp;frm=1&amp;source=images&amp;cd=&amp;cad=rja&amp;docid=AyUlSFCHc-8EBM&amp;tbnid=AxXWLJcjjOjP8M:&amp;ved=0CAUQjRw&amp;url=http://texansfw.com/&amp;ei=cDxzUZDjKY6GiQK-wIBQ&amp;psig=AFQjCNHQ3WukVDDHnRD_Jt0-zrj3ExNcFg&amp;ust=136659299810939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.mx/url?sa=i&amp;rct=j&amp;q=&amp;esrc=s&amp;frm=1&amp;source=images&amp;cd=&amp;cad=rja&amp;docid=9eGWNEw6nqKwTM&amp;tbnid=-OMuSWvDdQDJaM:&amp;ved=0CAUQjRw&amp;url=http://www.canalgif.net/Gifs-animados/Deportes/Futbol.asp?Page=8&amp;ei=4zxzUdbPMuWciQK8vIGgAw&amp;psig=AFQjCNHQ3WukVDDHnRD_Jt0-zrj3ExNcFg&amp;ust=136659299810939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3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4684" y="2808024"/>
            <a:ext cx="7774632" cy="1167250"/>
          </a:xfrm>
        </p:spPr>
        <p:txBody>
          <a:bodyPr/>
          <a:lstStyle/>
          <a:p>
            <a:r>
              <a:rPr lang="es-MX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Junta de capitanes</a:t>
            </a:r>
            <a:endParaRPr lang="es-MX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829412"/>
            <a:ext cx="9144000" cy="1032520"/>
          </a:xfrm>
        </p:spPr>
        <p:txBody>
          <a:bodyPr>
            <a:normAutofit/>
          </a:bodyPr>
          <a:lstStyle/>
          <a:p>
            <a:r>
              <a:rPr lang="es-MX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Jueves 17 de septiembre  de 2015</a:t>
            </a:r>
            <a:endParaRPr lang="es-MX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990321" y="4149080"/>
            <a:ext cx="72008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smilies-gifs.com/futbol/14futbo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58" y="4437112"/>
            <a:ext cx="122872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27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7904" y="404664"/>
            <a:ext cx="4824536" cy="706090"/>
          </a:xfrm>
        </p:spPr>
        <p:txBody>
          <a:bodyPr/>
          <a:lstStyle/>
          <a:p>
            <a:r>
              <a:rPr lang="es-MX" dirty="0" smtClean="0"/>
              <a:t>Costos del torneo</a:t>
            </a:r>
            <a:endParaRPr lang="es-MX" dirty="0"/>
          </a:p>
        </p:txBody>
      </p:sp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051119"/>
              </p:ext>
            </p:extLst>
          </p:nvPr>
        </p:nvGraphicFramePr>
        <p:xfrm>
          <a:off x="1474766" y="1628800"/>
          <a:ext cx="7704856" cy="49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771800" y="134076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Pago de inscripción y arbitraje parcial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6896" y="4276526"/>
            <a:ext cx="29357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Arbitraje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Casacas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Botiquín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Servicio Médico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Mantenimiento de cancha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Tablero electrónico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Gestión administrativa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Compra de trofeos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Etc.</a:t>
            </a:r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3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Índice</a:t>
            </a:r>
            <a:endParaRPr lang="es-MX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99792" y="2348880"/>
            <a:ext cx="4680520" cy="31292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Experiencia previa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Cambios en el reglamento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Sistema de competencia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Aspectos logísticos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Organización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2447764" y="2060848"/>
            <a:ext cx="180020" cy="244827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2050" name="Picture 2" descr="http://www.canalgif.net/Gifs-animados/Deportes/Futbol/Imagen-animada-Futbol-38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1" y="2420888"/>
            <a:ext cx="1296144" cy="7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912" y="404664"/>
            <a:ext cx="4824536" cy="706090"/>
          </a:xfrm>
        </p:spPr>
        <p:txBody>
          <a:bodyPr/>
          <a:lstStyle/>
          <a:p>
            <a:r>
              <a:rPr lang="es-MX" dirty="0" smtClean="0"/>
              <a:t>Reglamento (.)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7056784" cy="4525963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lphaUcPeriod"/>
            </a:pPr>
            <a:r>
              <a:rPr lang="es-MX" dirty="0" smtClean="0">
                <a:solidFill>
                  <a:prstClr val="black"/>
                </a:solidFill>
              </a:rPr>
              <a:t>Uniforme </a:t>
            </a:r>
            <a:r>
              <a:rPr lang="es-MX" dirty="0">
                <a:solidFill>
                  <a:prstClr val="black"/>
                </a:solidFill>
              </a:rPr>
              <a:t>del equipo y del portero</a:t>
            </a:r>
          </a:p>
          <a:p>
            <a:pPr marL="457200" indent="-457200">
              <a:buFont typeface="+mj-lt"/>
              <a:buAutoNum type="alphaUcPeriod"/>
            </a:pPr>
            <a:r>
              <a:rPr lang="es-MX" dirty="0" smtClean="0"/>
              <a:t>Ejercicios de calentamiento previo al juego</a:t>
            </a:r>
          </a:p>
          <a:p>
            <a:pPr marL="457200" indent="-457200">
              <a:buFont typeface="+mj-lt"/>
              <a:buAutoNum type="alphaUcPeriod"/>
            </a:pPr>
            <a:r>
              <a:rPr lang="es-MX" dirty="0" smtClean="0"/>
              <a:t>Registro previo con credencial  </a:t>
            </a:r>
          </a:p>
          <a:p>
            <a:pPr marL="457200" indent="-457200">
              <a:buFont typeface="+mj-lt"/>
              <a:buAutoNum type="alphaUcPeriod"/>
            </a:pPr>
            <a:r>
              <a:rPr lang="es-MX" dirty="0" smtClean="0"/>
              <a:t>Entregar recibo comprobante de pago al arbitro, sin pago no podrán </a:t>
            </a:r>
            <a:r>
              <a:rPr lang="es-MX" dirty="0"/>
              <a:t>jugar. </a:t>
            </a:r>
            <a:endParaRPr lang="es-MX" dirty="0" smtClean="0"/>
          </a:p>
          <a:p>
            <a:pPr marL="457200" indent="-457200">
              <a:buFont typeface="+mj-lt"/>
              <a:buAutoNum type="alphaUcPeriod"/>
            </a:pPr>
            <a:r>
              <a:rPr lang="es-MX" dirty="0" smtClean="0"/>
              <a:t>Jugador </a:t>
            </a:r>
            <a:r>
              <a:rPr lang="es-MX" dirty="0"/>
              <a:t>que no cumpla con el examen médico, no puede jugar</a:t>
            </a:r>
            <a:r>
              <a:rPr lang="es-MX" dirty="0" smtClean="0"/>
              <a:t>.</a:t>
            </a:r>
          </a:p>
          <a:p>
            <a:pPr marL="457200" indent="-457200">
              <a:buFont typeface="+mj-lt"/>
              <a:buAutoNum type="alphaUcPeriod"/>
            </a:pPr>
            <a:r>
              <a:rPr lang="es-MX" dirty="0" smtClean="0"/>
              <a:t>Remarcar los castigos por faltas reiteradas y juego brusco, así como medidas severas contra cualquier acto ilegal.</a:t>
            </a:r>
          </a:p>
          <a:p>
            <a:pPr marL="457200" indent="-457200">
              <a:buFont typeface="+mj-lt"/>
              <a:buAutoNum type="alphaUcPeriod"/>
            </a:pPr>
            <a:r>
              <a:rPr lang="es-MX" dirty="0" smtClean="0"/>
              <a:t>Después de la sexta falta un </a:t>
            </a:r>
            <a:r>
              <a:rPr lang="es-MX" dirty="0" err="1"/>
              <a:t>s</a:t>
            </a:r>
            <a:r>
              <a:rPr lang="es-MX" dirty="0" err="1" smtClean="0"/>
              <a:t>hoot</a:t>
            </a:r>
            <a:r>
              <a:rPr lang="es-MX" dirty="0" smtClean="0"/>
              <a:t> </a:t>
            </a:r>
            <a:r>
              <a:rPr lang="es-MX" dirty="0" err="1" smtClean="0"/>
              <a:t>out</a:t>
            </a:r>
            <a:r>
              <a:rPr lang="es-MX" dirty="0" smtClean="0"/>
              <a:t> por cada falta adicional  </a:t>
            </a:r>
          </a:p>
          <a:p>
            <a:pPr marL="457200" indent="-457200">
              <a:buFont typeface="+mj-lt"/>
              <a:buAutoNum type="alphaUcPeriod"/>
            </a:pPr>
            <a:r>
              <a:rPr lang="es-MX" dirty="0" smtClean="0"/>
              <a:t>Saque de inicio de juego: toque hacia el frente</a:t>
            </a:r>
          </a:p>
          <a:p>
            <a:pPr marL="457200" indent="-457200">
              <a:buFont typeface="+mj-lt"/>
              <a:buAutoNum type="alphaUcPeriod"/>
            </a:pPr>
            <a:r>
              <a:rPr lang="es-MX" dirty="0" smtClean="0"/>
              <a:t>No se puede jugar con 3 jugadores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869160"/>
            <a:ext cx="1524000" cy="16764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912" y="404664"/>
            <a:ext cx="4824536" cy="706090"/>
          </a:xfrm>
        </p:spPr>
        <p:txBody>
          <a:bodyPr/>
          <a:lstStyle/>
          <a:p>
            <a:r>
              <a:rPr lang="es-MX" dirty="0" smtClean="0"/>
              <a:t>Reglamento (..)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7056784" cy="4525963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lphaUcPeriod" startAt="9"/>
            </a:pPr>
            <a:r>
              <a:rPr lang="es-MX" sz="2200" dirty="0" smtClean="0">
                <a:solidFill>
                  <a:prstClr val="black"/>
                </a:solidFill>
              </a:rPr>
              <a:t>El </a:t>
            </a:r>
            <a:r>
              <a:rPr lang="es-MX" sz="2200" dirty="0" err="1" smtClean="0">
                <a:solidFill>
                  <a:prstClr val="black"/>
                </a:solidFill>
              </a:rPr>
              <a:t>shoot</a:t>
            </a:r>
            <a:r>
              <a:rPr lang="es-MX" sz="2200" dirty="0" smtClean="0">
                <a:solidFill>
                  <a:prstClr val="black"/>
                </a:solidFill>
              </a:rPr>
              <a:t> </a:t>
            </a:r>
            <a:r>
              <a:rPr lang="es-MX" sz="2200" dirty="0" err="1" smtClean="0">
                <a:solidFill>
                  <a:prstClr val="black"/>
                </a:solidFill>
              </a:rPr>
              <a:t>out</a:t>
            </a:r>
            <a:r>
              <a:rPr lang="es-MX" sz="2200" dirty="0" smtClean="0">
                <a:solidFill>
                  <a:prstClr val="black"/>
                </a:solidFill>
              </a:rPr>
              <a:t> deberá cobrarse al silbatazo del árbitro</a:t>
            </a:r>
          </a:p>
          <a:p>
            <a:pPr marL="457200" lvl="0" indent="-457200">
              <a:buFont typeface="+mj-lt"/>
              <a:buAutoNum type="alphaUcPeriod" startAt="9"/>
            </a:pPr>
            <a:r>
              <a:rPr lang="es-MX" sz="2200" dirty="0" smtClean="0">
                <a:solidFill>
                  <a:prstClr val="black"/>
                </a:solidFill>
              </a:rPr>
              <a:t>NO están permitidas las barridas</a:t>
            </a:r>
          </a:p>
          <a:p>
            <a:pPr marL="457200" lvl="0" indent="-457200">
              <a:buFont typeface="+mj-lt"/>
              <a:buAutoNum type="alphaUcPeriod" startAt="9"/>
            </a:pPr>
            <a:r>
              <a:rPr lang="es-MX" sz="2200" dirty="0" smtClean="0">
                <a:solidFill>
                  <a:prstClr val="black"/>
                </a:solidFill>
              </a:rPr>
              <a:t>NO serán validos los goles con disparo antes de media cancha (sólo en el caso de ser tocado por otro jugador)</a:t>
            </a:r>
          </a:p>
          <a:p>
            <a:pPr marL="457200" lvl="0" indent="-457200">
              <a:buFont typeface="+mj-lt"/>
              <a:buAutoNum type="alphaUcPeriod" startAt="9"/>
            </a:pPr>
            <a:r>
              <a:rPr lang="es-MX" sz="2200" dirty="0" smtClean="0">
                <a:solidFill>
                  <a:prstClr val="black"/>
                </a:solidFill>
              </a:rPr>
              <a:t>Los despejes de meta realizados por el portero, no pueden rebasar la media cancha (es valido si el balón es tocado por otro jugador antes de tocar el piso)</a:t>
            </a:r>
          </a:p>
          <a:p>
            <a:pPr marL="457200" lvl="0" indent="-457200">
              <a:buFont typeface="+mj-lt"/>
              <a:buAutoNum type="alphaUcPeriod" startAt="9"/>
            </a:pPr>
            <a:r>
              <a:rPr lang="es-MX" sz="2200" dirty="0" smtClean="0">
                <a:solidFill>
                  <a:prstClr val="black"/>
                </a:solidFill>
              </a:rPr>
              <a:t>Altas y bajas de jugadores</a:t>
            </a:r>
          </a:p>
          <a:p>
            <a:pPr marL="857250" lvl="1" indent="-457200">
              <a:buFont typeface="+mj-lt"/>
              <a:buAutoNum type="alphaLcParenR"/>
            </a:pPr>
            <a:r>
              <a:rPr lang="es-MX" sz="2200" dirty="0" smtClean="0">
                <a:solidFill>
                  <a:prstClr val="black"/>
                </a:solidFill>
              </a:rPr>
              <a:t>Por lesión (en cualquier momento) o baja del CIDE</a:t>
            </a:r>
          </a:p>
          <a:p>
            <a:pPr marL="400050" lvl="1" indent="-457200">
              <a:buFont typeface="+mj-lt"/>
              <a:buNone/>
            </a:pPr>
            <a:r>
              <a:rPr lang="es-MX" sz="2200" dirty="0" smtClean="0">
                <a:solidFill>
                  <a:prstClr val="black"/>
                </a:solidFill>
              </a:rPr>
              <a:t>N</a:t>
            </a:r>
            <a:r>
              <a:rPr lang="es-MX" sz="2200" dirty="0">
                <a:solidFill>
                  <a:prstClr val="black"/>
                </a:solidFill>
              </a:rPr>
              <a:t>. Público en las </a:t>
            </a:r>
            <a:r>
              <a:rPr lang="es-MX" sz="2200" dirty="0" smtClean="0">
                <a:solidFill>
                  <a:prstClr val="black"/>
                </a:solidFill>
              </a:rPr>
              <a:t>gradas</a:t>
            </a:r>
          </a:p>
          <a:p>
            <a:pPr marL="400050" lvl="1" indent="-457200">
              <a:buFont typeface="+mj-lt"/>
              <a:buNone/>
            </a:pPr>
            <a:r>
              <a:rPr lang="es-MX" sz="2200" dirty="0" smtClean="0">
                <a:solidFill>
                  <a:prstClr val="black"/>
                </a:solidFill>
              </a:rPr>
              <a:t>En caso de cometer alguna agresión, falta de respeto, </a:t>
            </a:r>
            <a:r>
              <a:rPr lang="es-MX" sz="2200" dirty="0">
                <a:solidFill>
                  <a:prstClr val="black"/>
                </a:solidFill>
              </a:rPr>
              <a:t>l</a:t>
            </a:r>
            <a:r>
              <a:rPr lang="es-MX" sz="2200" dirty="0" smtClean="0">
                <a:solidFill>
                  <a:prstClr val="black"/>
                </a:solidFill>
              </a:rPr>
              <a:t>a autoridad la tendrá el arbitro, no hay garantías y se va toda la grada. </a:t>
            </a:r>
          </a:p>
          <a:p>
            <a:pPr marL="400050" lvl="1" indent="-457200">
              <a:buFont typeface="+mj-lt"/>
              <a:buNone/>
            </a:pPr>
            <a:endParaRPr lang="es-MX" sz="2200" dirty="0">
              <a:solidFill>
                <a:prstClr val="black"/>
              </a:solidFill>
            </a:endParaRPr>
          </a:p>
          <a:p>
            <a:pPr marL="857250" lvl="1" indent="-457200">
              <a:buNone/>
            </a:pPr>
            <a:endParaRPr lang="es-MX" sz="2200" dirty="0" smtClean="0"/>
          </a:p>
          <a:p>
            <a:pPr marL="0" indent="0">
              <a:buNone/>
            </a:pPr>
            <a:endParaRPr lang="es-MX" sz="2200" dirty="0" smtClean="0"/>
          </a:p>
          <a:p>
            <a:pPr marL="0" indent="0">
              <a:buNone/>
            </a:pPr>
            <a:endParaRPr lang="es-MX" sz="2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869160"/>
            <a:ext cx="1524000" cy="16764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Índice</a:t>
            </a:r>
            <a:endParaRPr lang="es-MX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99792" y="2348880"/>
            <a:ext cx="4680520" cy="31292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Experiencia previa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Cambios en el reglamento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Sistema de competencia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Aspectos logísticos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Organización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2447764" y="2060848"/>
            <a:ext cx="180020" cy="244827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2050" name="Picture 2" descr="http://www.canalgif.net/Gifs-animados/Deportes/Futbol/Imagen-animada-Futbol-38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2852936"/>
            <a:ext cx="1296144" cy="7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5896" y="404664"/>
            <a:ext cx="4824536" cy="706090"/>
          </a:xfrm>
        </p:spPr>
        <p:txBody>
          <a:bodyPr/>
          <a:lstStyle/>
          <a:p>
            <a:r>
              <a:rPr lang="es-MX" dirty="0" smtClean="0"/>
              <a:t>Sistema de competencia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Categorías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83567" y="4624536"/>
            <a:ext cx="2030457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b="1" dirty="0" smtClean="0"/>
              <a:t>Varonil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531087" y="4624536"/>
            <a:ext cx="2049025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b="1" dirty="0" smtClean="0">
                <a:solidFill>
                  <a:srgbClr val="FF0066"/>
                </a:solidFill>
              </a:rPr>
              <a:t>Femenil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6228184" y="4624536"/>
            <a:ext cx="1872208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b="1" dirty="0" smtClean="0">
                <a:solidFill>
                  <a:srgbClr val="FFC000"/>
                </a:solidFill>
              </a:rPr>
              <a:t>Mixto</a:t>
            </a:r>
          </a:p>
        </p:txBody>
      </p:sp>
      <p:pic>
        <p:nvPicPr>
          <p:cNvPr id="1026" name="Picture 2" descr="Xul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97" y="2524115"/>
            <a:ext cx="2388404" cy="18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utbol.cide.edu/documents/1426688/2317283/Revoltosos.JPG?t=14331750307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473825"/>
            <a:ext cx="2880320" cy="187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utbol.cide.edu/documents/1426688/2317283/Indestructibles%20Gatos%20Salvajes.JPG?t=14331750307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0" y="2543857"/>
            <a:ext cx="2720870" cy="18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0" y="260648"/>
            <a:ext cx="4824536" cy="706090"/>
          </a:xfrm>
        </p:spPr>
        <p:txBody>
          <a:bodyPr/>
          <a:lstStyle/>
          <a:p>
            <a:r>
              <a:rPr lang="es-MX" dirty="0" smtClean="0"/>
              <a:t>Sistema de competencia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32656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Torneo de Copa</a:t>
            </a:r>
            <a:endParaRPr lang="es-MX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2123771"/>
            <a:ext cx="623901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Sistema de juego “un grupo”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Una sola vuelta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juego por semana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puntos por juego ganado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punto por juego empatado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Perder por default por no completarse el equipo: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Marcador de 0-5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Perder por default por no presentarse el equipo: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s-MX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Marcador de 0-10</a:t>
            </a:r>
          </a:p>
          <a:p>
            <a:pPr lvl="1"/>
            <a:r>
              <a:rPr lang="es-MX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s-MX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lphaLcParenR"/>
            </a:pPr>
            <a:endParaRPr lang="es-MX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MX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MX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lphaLcParenR"/>
            </a:pPr>
            <a:endParaRPr lang="es-MX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http://molinasssmusic.com/images/nino%20pelot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56992"/>
            <a:ext cx="17907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5896" y="404664"/>
            <a:ext cx="4824536" cy="706090"/>
          </a:xfrm>
        </p:spPr>
        <p:txBody>
          <a:bodyPr/>
          <a:lstStyle/>
          <a:p>
            <a:r>
              <a:rPr lang="es-MX" dirty="0" smtClean="0"/>
              <a:t>Sistema de competencia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32656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Torneo de Copa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55577" y="2123771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 startAt="8"/>
            </a:pP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Califican a semifinal los primeros equipos de cada grupo (caso según la categoría)</a:t>
            </a:r>
          </a:p>
          <a:p>
            <a:pPr marL="457200" indent="-457200">
              <a:buFont typeface="+mj-lt"/>
              <a:buAutoNum type="alphaLcParenR" startAt="8"/>
            </a:pPr>
            <a:r>
              <a:rPr lang="es-MX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el caso de empate, se aplicará el criterio de diferencia de goles, en caso de persistir,  se aplicará el criterio de menos faltas cometidas</a:t>
            </a:r>
          </a:p>
          <a:p>
            <a:pPr marL="457200" indent="-457200">
              <a:buFont typeface="+mj-lt"/>
              <a:buAutoNum type="alphaLcParenR" startAt="8"/>
            </a:pPr>
            <a:r>
              <a:rPr lang="es-MX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premiará al  1ro. 2do. y 3er. lugar de cada categoría</a:t>
            </a:r>
            <a:endParaRPr lang="es-MX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lphaLcParenR" startAt="8"/>
            </a:pPr>
            <a:endParaRPr lang="es-MX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MX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MX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lphaLcParenR"/>
            </a:pPr>
            <a:endParaRPr lang="es-MX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5896" y="548680"/>
            <a:ext cx="4824536" cy="706090"/>
          </a:xfrm>
        </p:spPr>
        <p:txBody>
          <a:bodyPr/>
          <a:lstStyle/>
          <a:p>
            <a:r>
              <a:rPr lang="es-MX" dirty="0" smtClean="0"/>
              <a:t>Sistema de competencia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39552" y="3057574"/>
            <a:ext cx="1872208" cy="3107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400" dirty="0" smtClean="0">
              <a:solidFill>
                <a:schemeClr val="tx1"/>
              </a:solidFill>
            </a:endParaRPr>
          </a:p>
          <a:p>
            <a:r>
              <a:rPr lang="es-MX" sz="1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MX" sz="1400" dirty="0" smtClean="0">
                <a:solidFill>
                  <a:schemeClr val="tx1"/>
                </a:solidFill>
              </a:rPr>
              <a:t>1.- </a:t>
            </a:r>
            <a:r>
              <a:rPr lang="es-MX" sz="1200" dirty="0" smtClean="0">
                <a:solidFill>
                  <a:srgbClr val="006600"/>
                </a:solidFill>
              </a:rPr>
              <a:t> </a:t>
            </a:r>
          </a:p>
          <a:p>
            <a:r>
              <a:rPr lang="es-MX" sz="1400" dirty="0" smtClean="0">
                <a:solidFill>
                  <a:schemeClr val="tx1"/>
                </a:solidFill>
              </a:rPr>
              <a:t>2.-</a:t>
            </a:r>
          </a:p>
          <a:p>
            <a:r>
              <a:rPr lang="es-MX" sz="1400" dirty="0" smtClean="0">
                <a:solidFill>
                  <a:schemeClr val="tx1"/>
                </a:solidFill>
              </a:rPr>
              <a:t>3.-</a:t>
            </a:r>
          </a:p>
          <a:p>
            <a:r>
              <a:rPr lang="es-MX" sz="1400" dirty="0" smtClean="0">
                <a:solidFill>
                  <a:srgbClr val="FF0000"/>
                </a:solidFill>
              </a:rPr>
              <a:t>4.-</a:t>
            </a:r>
          </a:p>
          <a:p>
            <a:r>
              <a:rPr lang="es-MX" sz="1400" b="1" dirty="0" smtClean="0">
                <a:solidFill>
                  <a:srgbClr val="FFC000"/>
                </a:solidFill>
              </a:rPr>
              <a:t>5.</a:t>
            </a:r>
            <a:r>
              <a:rPr lang="es-MX" sz="1400" dirty="0" smtClean="0">
                <a:solidFill>
                  <a:srgbClr val="FFC000"/>
                </a:solidFill>
              </a:rPr>
              <a:t>-</a:t>
            </a:r>
          </a:p>
          <a:p>
            <a:r>
              <a:rPr lang="es-MX" sz="1400" dirty="0" smtClean="0">
                <a:solidFill>
                  <a:schemeClr val="tx1"/>
                </a:solidFill>
              </a:rPr>
              <a:t>6.-</a:t>
            </a:r>
          </a:p>
          <a:p>
            <a:r>
              <a:rPr lang="es-MX" sz="1400" dirty="0" smtClean="0">
                <a:solidFill>
                  <a:schemeClr val="tx1"/>
                </a:solidFill>
              </a:rPr>
              <a:t>7.-</a:t>
            </a:r>
          </a:p>
          <a:p>
            <a:r>
              <a:rPr lang="es-MX" sz="1400" dirty="0" smtClean="0">
                <a:solidFill>
                  <a:schemeClr val="tx1"/>
                </a:solidFill>
              </a:rPr>
              <a:t>8.-</a:t>
            </a:r>
          </a:p>
          <a:p>
            <a:r>
              <a:rPr lang="es-MX" sz="1400" dirty="0" smtClean="0">
                <a:solidFill>
                  <a:schemeClr val="tx1"/>
                </a:solidFill>
              </a:rPr>
              <a:t>9.-</a:t>
            </a:r>
          </a:p>
          <a:p>
            <a:endParaRPr lang="es-MX" sz="1400" dirty="0" smtClean="0">
              <a:solidFill>
                <a:schemeClr val="tx1"/>
              </a:solidFill>
            </a:endParaRPr>
          </a:p>
          <a:p>
            <a:r>
              <a:rPr lang="es-MX" sz="1400" dirty="0" smtClean="0">
                <a:solidFill>
                  <a:schemeClr val="tx1"/>
                </a:solidFill>
              </a:rPr>
              <a:t> </a:t>
            </a:r>
            <a:endParaRPr lang="es-MX" dirty="0" smtClean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244086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6600"/>
                </a:solidFill>
              </a:rPr>
              <a:t>Torneo  </a:t>
            </a:r>
            <a:endParaRPr lang="es-MX" sz="2000" b="1" dirty="0">
              <a:solidFill>
                <a:srgbClr val="0066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4048" y="244086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solidFill>
                  <a:srgbClr val="00B050"/>
                </a:solidFill>
              </a:rPr>
              <a:t>Semifinales</a:t>
            </a:r>
            <a:endParaRPr lang="es-MX" sz="2000" b="1" i="1" dirty="0">
              <a:solidFill>
                <a:srgbClr val="00B050"/>
              </a:solidFill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2411760" y="3356992"/>
            <a:ext cx="2896183" cy="17149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7164288" y="244086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6600"/>
                </a:solidFill>
              </a:rPr>
              <a:t>Finales</a:t>
            </a:r>
            <a:endParaRPr lang="es-MX" sz="2000" b="1" dirty="0">
              <a:solidFill>
                <a:srgbClr val="006600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609501" y="3221251"/>
            <a:ext cx="1397779" cy="4154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MX" sz="1050" b="1" dirty="0" smtClean="0">
                <a:solidFill>
                  <a:schemeClr val="bg1"/>
                </a:solidFill>
              </a:rPr>
              <a:t>1ero. 2do. y 3er. lugar</a:t>
            </a:r>
            <a:endParaRPr lang="es-MX" sz="1050" b="1" dirty="0">
              <a:solidFill>
                <a:schemeClr val="bg1"/>
              </a:solidFill>
            </a:endParaRPr>
          </a:p>
        </p:txBody>
      </p:sp>
      <p:sp>
        <p:nvSpPr>
          <p:cNvPr id="29" name="28 Flecha derecha"/>
          <p:cNvSpPr/>
          <p:nvPr/>
        </p:nvSpPr>
        <p:spPr>
          <a:xfrm>
            <a:off x="6990644" y="3119465"/>
            <a:ext cx="648072" cy="157069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CuadroTexto 22"/>
          <p:cNvSpPr txBox="1"/>
          <p:nvPr/>
        </p:nvSpPr>
        <p:spPr>
          <a:xfrm>
            <a:off x="6696237" y="1725321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Viernes  29 de mayo</a:t>
            </a:r>
            <a:endParaRPr lang="es-MX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611560" y="1988840"/>
            <a:ext cx="8424936" cy="36004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131840" y="245711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solidFill>
                  <a:srgbClr val="00B050"/>
                </a:solidFill>
              </a:rPr>
              <a:t> Repechaje</a:t>
            </a:r>
            <a:endParaRPr lang="es-MX" sz="2000" b="1" i="1" dirty="0">
              <a:solidFill>
                <a:srgbClr val="00B050"/>
              </a:solidFill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flipV="1">
            <a:off x="2411760" y="4664323"/>
            <a:ext cx="4339431" cy="1"/>
          </a:xfrm>
          <a:prstGeom prst="straightConnector1">
            <a:avLst/>
          </a:prstGeom>
          <a:ln w="5715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2416373" y="4319028"/>
            <a:ext cx="4334818" cy="0"/>
          </a:xfrm>
          <a:prstGeom prst="straightConnector1">
            <a:avLst/>
          </a:prstGeom>
          <a:ln w="57150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5307943" y="3140968"/>
            <a:ext cx="1388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Primeros dos (2) lugares y los dos (2)ganadores del repechaje</a:t>
            </a:r>
            <a:endParaRPr lang="es-MX" sz="1200" dirty="0"/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2416373" y="3645024"/>
            <a:ext cx="1147515" cy="0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3553255" y="3506524"/>
            <a:ext cx="1430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3°, 4°, 5° y 6° lugar  </a:t>
            </a:r>
            <a:endParaRPr lang="es-MX" sz="1200" dirty="0"/>
          </a:p>
        </p:txBody>
      </p:sp>
      <p:pic>
        <p:nvPicPr>
          <p:cNvPr id="34" name="Picture 14" descr="http://gifs.chiquipedia.com/images/gifs-futbol-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11" y="5698579"/>
            <a:ext cx="4358382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7596336" y="4005064"/>
            <a:ext cx="1424111" cy="738664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pPr algn="ctr"/>
            <a:r>
              <a:rPr lang="es-MX" sz="1050" b="1" dirty="0" smtClean="0">
                <a:solidFill>
                  <a:schemeClr val="bg1"/>
                </a:solidFill>
              </a:rPr>
              <a:t>1° y 2° de la tabla  (Final)</a:t>
            </a:r>
          </a:p>
          <a:p>
            <a:pPr algn="ctr"/>
            <a:r>
              <a:rPr lang="es-MX" sz="1050" b="1" dirty="0" smtClean="0">
                <a:solidFill>
                  <a:schemeClr val="bg1"/>
                </a:solidFill>
              </a:rPr>
              <a:t> 3° y 4° de la tabla  por el 3er. lugar</a:t>
            </a:r>
            <a:endParaRPr lang="es-MX" sz="1050" b="1" dirty="0">
              <a:solidFill>
                <a:schemeClr val="bg1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7609501" y="4797152"/>
            <a:ext cx="1397779" cy="73866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1050" b="1" dirty="0" smtClean="0"/>
              <a:t>1° y 2° de la tabla  (Final)</a:t>
            </a:r>
          </a:p>
          <a:p>
            <a:pPr algn="ctr"/>
            <a:r>
              <a:rPr lang="es-MX" sz="1050" b="1" dirty="0" smtClean="0"/>
              <a:t> 3° y 4° de la tabla  por el 3er. lugar</a:t>
            </a:r>
            <a:endParaRPr lang="es-MX" sz="1050" b="1" dirty="0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/>
      <p:bldP spid="33" grpId="0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Índice</a:t>
            </a:r>
            <a:endParaRPr lang="es-MX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99792" y="2348880"/>
            <a:ext cx="4680520" cy="31292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Experiencia previa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Cambios en el reglamento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Sistema de competencia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Aspectos logísticos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Organización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2447764" y="2060848"/>
            <a:ext cx="180020" cy="244827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2050" name="Picture 2" descr="http://www.canalgif.net/Gifs-animados/Deportes/Futbol/Imagen-animada-Futbol-38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3256233"/>
            <a:ext cx="1296144" cy="7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Índice</a:t>
            </a:r>
            <a:endParaRPr lang="es-MX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99792" y="2348880"/>
            <a:ext cx="4680520" cy="31292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Experiencia previa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Cambios en el reglamento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Sistema de competencia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Aspectos logísticos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Organización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2486894" y="2060848"/>
            <a:ext cx="180020" cy="244827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34874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Aspectos logísticos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6203032" cy="16749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b="1" dirty="0" smtClean="0"/>
              <a:t>Programación de juegos:</a:t>
            </a:r>
          </a:p>
          <a:p>
            <a:r>
              <a:rPr lang="es-MX" dirty="0" smtClean="0"/>
              <a:t>Martes a viernes</a:t>
            </a:r>
          </a:p>
          <a:p>
            <a:r>
              <a:rPr lang="es-MX" dirty="0" smtClean="0"/>
              <a:t>En horarios de 15:00 16:00 y 17:00 horas</a:t>
            </a:r>
          </a:p>
          <a:p>
            <a:r>
              <a:rPr lang="es-MX" dirty="0" smtClean="0"/>
              <a:t>Sorteo de fechas y horarios</a:t>
            </a:r>
          </a:p>
          <a:p>
            <a:r>
              <a:rPr lang="es-MX" dirty="0" smtClean="0"/>
              <a:t>No hay cambios de fecha ni horario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580112" y="3212976"/>
            <a:ext cx="2952328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b="1" dirty="0" smtClean="0"/>
              <a:t>Registro de los jugadores:</a:t>
            </a:r>
          </a:p>
          <a:p>
            <a:r>
              <a:rPr lang="es-MX" dirty="0" smtClean="0"/>
              <a:t>Credencial CIDE</a:t>
            </a:r>
          </a:p>
          <a:p>
            <a:r>
              <a:rPr lang="es-MX" dirty="0" smtClean="0"/>
              <a:t>Credencial del IFE</a:t>
            </a:r>
          </a:p>
          <a:p>
            <a:r>
              <a:rPr lang="es-MX" dirty="0" smtClean="0"/>
              <a:t>Comprobante de pago</a:t>
            </a:r>
          </a:p>
          <a:p>
            <a:endParaRPr lang="es-MX" dirty="0" smtClean="0"/>
          </a:p>
          <a:p>
            <a:pPr marL="0" indent="0">
              <a:buFont typeface="Arial" pitchFamily="34" charset="0"/>
              <a:buNone/>
            </a:pPr>
            <a:endParaRPr lang="es-MX" dirty="0"/>
          </a:p>
        </p:txBody>
      </p:sp>
      <p:pic>
        <p:nvPicPr>
          <p:cNvPr id="18436" name="Picture 4" descr="https://encrypted-tbn1.gstatic.com/images?q=tbn:ANd9GcQvke7nRWOKTAVparLYs9x4ERq-JrI9pOMmNyB0wi9TqWxJUOi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26" y="440379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2" t="18241" r="37050" b="22969"/>
          <a:stretch/>
        </p:blipFill>
        <p:spPr bwMode="auto">
          <a:xfrm>
            <a:off x="1403648" y="3212976"/>
            <a:ext cx="2592288" cy="322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0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Aspectos logísticos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96136" y="1340768"/>
            <a:ext cx="3024336" cy="10784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b="1" dirty="0" smtClean="0"/>
              <a:t>Prohibido hacer ejercicios de calentamiento a un costado de la cancha  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11560" y="1556792"/>
            <a:ext cx="3744416" cy="7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b="1" dirty="0" smtClean="0"/>
              <a:t>Se prohíbe atravesar la cancha durante el juego</a:t>
            </a:r>
          </a:p>
          <a:p>
            <a:pPr marL="0" indent="0">
              <a:buFont typeface="Arial" pitchFamily="34" charset="0"/>
              <a:buNone/>
            </a:pPr>
            <a:endParaRPr lang="es-MX" dirty="0"/>
          </a:p>
        </p:txBody>
      </p:sp>
      <p:pic>
        <p:nvPicPr>
          <p:cNvPr id="10244" name="Picture 4" descr="http://ultimahoradiario.com.ar/wp-content/uploads/2011/05/Intruso-en-el-partido-de-Barcelona-300x2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0547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encrypted-tbn3.gstatic.com/images?q=tbn:ANd9GcQSDNNQtMMcnhuxnlfoH-sGx1Zok-X3Ew4MM43KHyeM5tP6-Mxhj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19222"/>
            <a:ext cx="3379068" cy="443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princesitairene.webcindario.com/Futbol-7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91964"/>
            <a:ext cx="1963105" cy="247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www.futboladicto.com/wp-content/uploads/2008/01/uni_ofici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81536"/>
            <a:ext cx="40005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9"/>
            <a:ext cx="2314601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000" b="1" dirty="0" smtClean="0"/>
              <a:t>Jugadores bien </a:t>
            </a:r>
            <a:r>
              <a:rPr lang="es-MX" sz="1800" b="1" dirty="0" smtClean="0"/>
              <a:t>uniformados</a:t>
            </a:r>
            <a:endParaRPr lang="es-MX" sz="2000" b="1" dirty="0"/>
          </a:p>
        </p:txBody>
      </p:sp>
      <p:pic>
        <p:nvPicPr>
          <p:cNvPr id="4" name="Picture 8" descr="http://4.bp.blogspot.com/_tB3_W7Ptlgk/TD9vOWVdN_I/AAAAAAAAH5w/RShnUN6SSr4/s1600/Equipo+Futbol+Gral+Pachec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827773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2.bp.blogspot.com/_p3GDteyxNtY/SRSYCaXuWzI/AAAAAAAAAHo/F3Nmk07tAvo/s320/dsc05226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160240" cy="16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clubsocialcasabella.com/ligadefutbolsannicolas/wp-content/themes/themes/arras-theme/library/timthumb.php?src=http://clubsocialcasabella.com/ligadefutbolsannicolas/wp-content/uploads/2012/08/DSC00754.jpg&amp;w=630&amp;h=250&amp;zc=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73216"/>
            <a:ext cx="3312368" cy="131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1.bp.blogspot.com/_KFe5a-SkA0M/TPZkc1eZuPI/AAAAAAAAAI4/Z7iedW6fI-A/s320/paloma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22" y="205822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logdelaautoescuela.com/blog/wp-content/uploads/2010/01/Aprobado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573016"/>
            <a:ext cx="1512168" cy="144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nnexpansion.com/media/2011/07/15/finanzas-personales-fondos-inversiones-asesor-reprobado-enojad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53" y="5541014"/>
            <a:ext cx="1632897" cy="97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3.gstatic.com/images?q=tbn:ANd9GcQAGDOaFUwt4dR4k1S3I3KPH-qRTwtag124yloACnnnV2-u9gE2dQ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2940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encrypted-tbn2.gstatic.com/images?q=tbn:ANd9GcQhmdnct2TbX1judtE1lEaE4jyo_TlD_n-Zeaf3kKJe32z55vo0Fw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79" y="5911701"/>
            <a:ext cx="757659" cy="7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5220072" y="1340768"/>
            <a:ext cx="3672408" cy="1530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sz="2000" b="1" dirty="0" smtClean="0"/>
              <a:t>Playera con número vulcanizado, short, calcetas y tenis lisos o con pequeños tachones</a:t>
            </a:r>
            <a:endParaRPr lang="es-MX" sz="2000" b="1" dirty="0"/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Aspectos logísticos</a:t>
            </a:r>
            <a:endParaRPr lang="es-MX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5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Aspectos logísticos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1766" y="1415708"/>
            <a:ext cx="3806178" cy="7486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b="1" dirty="0" smtClean="0"/>
              <a:t>Prohibido cambiarse en la cancha o en las gradas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111552" y="2708920"/>
            <a:ext cx="4032448" cy="14253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b="1" dirty="0" smtClean="0">
                <a:solidFill>
                  <a:prstClr val="black"/>
                </a:solidFill>
              </a:rPr>
              <a:t>En cada juego los equipos deberán presentar un balón de acuerdo con las especificaciones establecidas en el reglamento</a:t>
            </a:r>
            <a:endParaRPr lang="es-MX" b="1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7410" name="Picture 2" descr="http://4.bp.blogspot.com/-SS1XmCHHEI8/TYiwrRxwdKI/AAAAAAAAFsA/pfm8FTbxxUk/s1600/A29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4388"/>
            <a:ext cx="3816424" cy="24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euro.mediotiempo.com/media/2011/06/07/se-presentara-el-balon-del-proximo-torne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3635896" cy="24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012160" y="5157192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N°4</a:t>
            </a:r>
            <a:endParaRPr lang="es-MX" sz="3200" b="1" dirty="0"/>
          </a:p>
        </p:txBody>
      </p:sp>
      <p:pic>
        <p:nvPicPr>
          <p:cNvPr id="10242" name="Picture 2" descr="Resultado de imagen para gifs fut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06" y="2164388"/>
            <a:ext cx="1225451" cy="68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Aspectos logísticos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557390" cy="2260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400" b="1" dirty="0" smtClean="0"/>
              <a:t>Se debe de pagar el arbitraje por anticipado</a:t>
            </a:r>
          </a:p>
          <a:p>
            <a:r>
              <a:rPr lang="es-MX" sz="1400" dirty="0" smtClean="0"/>
              <a:t>$100 pesos</a:t>
            </a:r>
          </a:p>
          <a:p>
            <a:r>
              <a:rPr lang="es-MX" sz="1400" dirty="0" smtClean="0"/>
              <a:t>Inscripción $250 pesos</a:t>
            </a:r>
          </a:p>
          <a:p>
            <a:r>
              <a:rPr lang="es-MX" sz="1400" dirty="0" smtClean="0"/>
              <a:t>Entregar comprobantes al arbitro </a:t>
            </a:r>
          </a:p>
          <a:p>
            <a:r>
              <a:rPr lang="es-MX" sz="1400" dirty="0" smtClean="0"/>
              <a:t>No se podrá jugar sin pago de arbitraje (se pierde por default)</a:t>
            </a:r>
          </a:p>
          <a:p>
            <a:r>
              <a:rPr lang="es-MX" sz="1400" dirty="0" smtClean="0"/>
              <a:t>Para continuar en el torneo deberá estar al corriente en los pagos de arbitraje</a:t>
            </a:r>
          </a:p>
          <a:p>
            <a:pPr marL="0" indent="0">
              <a:buNone/>
            </a:pPr>
            <a:endParaRPr lang="es-MX" sz="1400" dirty="0" smtClean="0"/>
          </a:p>
          <a:p>
            <a:pPr marL="0" indent="0">
              <a:buNone/>
            </a:pPr>
            <a:endParaRPr lang="es-MX" sz="1400" dirty="0"/>
          </a:p>
        </p:txBody>
      </p:sp>
      <p:grpSp>
        <p:nvGrpSpPr>
          <p:cNvPr id="4" name="3 Grupo"/>
          <p:cNvGrpSpPr/>
          <p:nvPr/>
        </p:nvGrpSpPr>
        <p:grpSpPr>
          <a:xfrm>
            <a:off x="6012160" y="1700808"/>
            <a:ext cx="2574460" cy="1656185"/>
            <a:chOff x="4712083" y="1533194"/>
            <a:chExt cx="4166358" cy="2566773"/>
          </a:xfrm>
        </p:grpSpPr>
        <p:pic>
          <p:nvPicPr>
            <p:cNvPr id="16386" name="Picture 2" descr="http://cdn.mimorelia.com/archivosnoticias/ooapas-pago-caja-morelia-michoacan-201020110103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556792"/>
              <a:ext cx="4162425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4" descr="http://investigadores.cide.edu/AllysonLucindaBenton/CIDE_files/image002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083" y="1533194"/>
              <a:ext cx="1169957" cy="146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390" name="Picture 6" descr="http://comunicaccion.cide.edu/documents/38851/43073/collage2web.jpg?t=135067052614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95" y="4106289"/>
            <a:ext cx="3217770" cy="20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Aspectos logísticos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3999" y="1456184"/>
            <a:ext cx="3806627" cy="74868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MX" sz="6400" b="1" dirty="0" smtClean="0"/>
              <a:t>Jugador que no cumpla con el examen médico, no podrá jugar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75" y="2356513"/>
            <a:ext cx="323056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91" y="3804043"/>
            <a:ext cx="12858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xamenesmedicos.com.mx/examen-medic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" y="2173007"/>
            <a:ext cx="25202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5153677" y="2830649"/>
            <a:ext cx="3806627" cy="7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dirty="0" smtClean="0"/>
              <a:t>El cuerpo arbitral es la máxima autoridad en la cancha</a:t>
            </a:r>
            <a:endParaRPr lang="es-MX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t="19490" r="64091" b="19197"/>
          <a:stretch/>
        </p:blipFill>
        <p:spPr bwMode="auto">
          <a:xfrm>
            <a:off x="2195736" y="3785599"/>
            <a:ext cx="2269322" cy="294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4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Índice</a:t>
            </a:r>
            <a:endParaRPr lang="es-MX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99792" y="2348880"/>
            <a:ext cx="4680520" cy="31292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Experiencia previa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Cambios en el reglamento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Sistema de competencia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Aspectos logísticos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Organización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2447764" y="2060848"/>
            <a:ext cx="180020" cy="244827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2050" name="Picture 2" descr="http://www.canalgif.net/Gifs-animados/Deportes/Futbol/Imagen-animada-Futbol-38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3768465"/>
            <a:ext cx="1296144" cy="7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Organización</a:t>
            </a:r>
            <a:endParaRPr lang="es-MX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511346574"/>
              </p:ext>
            </p:extLst>
          </p:nvPr>
        </p:nvGraphicFramePr>
        <p:xfrm>
          <a:off x="1264577" y="1340768"/>
          <a:ext cx="7627903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22382" y="3789040"/>
            <a:ext cx="49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Rol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39071" y="4941168"/>
            <a:ext cx="12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Integrantes</a:t>
            </a:r>
            <a:endParaRPr lang="es-MX" b="1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Organización</a:t>
            </a:r>
            <a:endParaRPr lang="es-MX" dirty="0"/>
          </a:p>
        </p:txBody>
      </p:sp>
      <p:sp>
        <p:nvSpPr>
          <p:cNvPr id="4" name="3 Esquina doblada"/>
          <p:cNvSpPr/>
          <p:nvPr/>
        </p:nvSpPr>
        <p:spPr>
          <a:xfrm>
            <a:off x="1475656" y="1772816"/>
            <a:ext cx="6624736" cy="936104"/>
          </a:xfrm>
          <a:prstGeom prst="foldedCorner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Sorteo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68960"/>
            <a:ext cx="4860032" cy="324164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95936" y="260648"/>
            <a:ext cx="4824536" cy="706090"/>
          </a:xfrm>
        </p:spPr>
        <p:txBody>
          <a:bodyPr/>
          <a:lstStyle/>
          <a:p>
            <a:r>
              <a:rPr lang="es-MX" dirty="0" smtClean="0"/>
              <a:t>Fin de la presentación</a:t>
            </a:r>
            <a:endParaRPr lang="es-MX" dirty="0"/>
          </a:p>
        </p:txBody>
      </p:sp>
      <p:pic>
        <p:nvPicPr>
          <p:cNvPr id="1028" name="Picture 4" descr="http://www.imagenestop.com/items/gif-futbol-61455.jpg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61" y="3861048"/>
            <a:ext cx="47625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exansfw.com/img/gifs/fu8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3672408" cy="252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11960" y="3212976"/>
            <a:ext cx="5486400" cy="5667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MX" sz="3200" dirty="0" smtClean="0"/>
              <a:t>¡</a:t>
            </a:r>
            <a:r>
              <a:rPr lang="es-MX" sz="3200" b="1" dirty="0" smtClean="0"/>
              <a:t>Mucho éxito para </a:t>
            </a:r>
            <a:br>
              <a:rPr lang="es-MX" sz="3200" b="1" dirty="0" smtClean="0"/>
            </a:br>
            <a:r>
              <a:rPr lang="es-MX" sz="3200" b="1" dirty="0" smtClean="0"/>
              <a:t>todos los equipos!</a:t>
            </a:r>
            <a:endParaRPr lang="es-MX" sz="3200" b="1" dirty="0"/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5148063" y="6423718"/>
            <a:ext cx="3976547" cy="4024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600" i="1" u="sng" dirty="0" smtClean="0"/>
              <a:t>Comité Organizador</a:t>
            </a:r>
            <a:endParaRPr lang="es-MX" sz="1600" i="1" u="sng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Índice</a:t>
            </a:r>
            <a:endParaRPr lang="es-MX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Experiencia previa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Cambios en el reglamento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Sistema de competencia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Aspectos logísticos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Organización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2447764" y="2060848"/>
            <a:ext cx="180020" cy="244827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 descr="http://www.canalgif.net/Gifs-animados/Deportes/Futbol/Imagen-animada-Futbol-38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916832"/>
            <a:ext cx="1296144" cy="7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39" y="5572125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405" y="4458920"/>
            <a:ext cx="2286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0338"/>
            <a:ext cx="2002200" cy="11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03204"/>
            <a:ext cx="2286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Experiencia previa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-4038" y="1340768"/>
            <a:ext cx="9144000" cy="194421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 smtClean="0"/>
              <a:t>2012</a:t>
            </a:r>
          </a:p>
          <a:p>
            <a:pPr algn="ctr"/>
            <a:r>
              <a:rPr lang="es-MX" sz="5400" b="1" dirty="0" smtClean="0"/>
              <a:t>Un gran inicio</a:t>
            </a:r>
            <a:r>
              <a:rPr lang="es-MX" sz="4000" b="1" dirty="0" smtClean="0"/>
              <a:t> </a:t>
            </a:r>
            <a:endParaRPr lang="es-MX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286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1" y="4668766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72125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8" y="5572125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91" y="5572124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03204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315920"/>
            <a:ext cx="1285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742542"/>
            <a:ext cx="1800201" cy="11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86" y="3284984"/>
            <a:ext cx="2286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6079648"/>
            <a:ext cx="9144000" cy="77835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Respeto y diversión</a:t>
            </a:r>
            <a:endParaRPr lang="es-MX" sz="4000" b="1" dirty="0"/>
          </a:p>
        </p:txBody>
      </p:sp>
      <p:pic>
        <p:nvPicPr>
          <p:cNvPr id="1026" name="Picture 2" descr="D:\Pictures\IMG_3607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0" y="1956391"/>
            <a:ext cx="8646740" cy="33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-attachment.googleusercontent.com/attachment/u/0/?ui=2&amp;ik=e5af944a1a&amp;view=att&amp;th=13e33cade574aad2&amp;attid=0.2&amp;disp=inline&amp;realattid=f_hfu6zqlk1&amp;safe=1&amp;zw&amp;saduie=AG9B_P_qA2DVeImtf93N2_6gJ97J&amp;sadet=1366696908086&amp;sads=oKniE0EUas71YqG_pmWnCSznO9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https://mail-attachment.googleusercontent.com/attachment/u/0/?ui=2&amp;ik=e5af944a1a&amp;view=att&amp;th=13e33cade574aad2&amp;attid=0.2&amp;disp=inline&amp;realattid=f_hfu6zqlk1&amp;safe=1&amp;zw&amp;saduie=AG9B_P_qA2DVeImtf93N2_6gJ97J&amp;sadet=1366696908086&amp;sads=oKniE0EUas71YqG_pmWnCSznO9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9" descr="https://mail-attachment.googleusercontent.com/attachment/u/0/?ui=2&amp;ik=e5af944a1a&amp;view=att&amp;th=13e33cade574aad2&amp;attid=0.3&amp;disp=inline&amp;realattid=f_hfu6zqmq2&amp;safe=1&amp;zw&amp;saduie=AG9B_P_qA2DVeImtf93N2_6gJ97J&amp;sadet=1366697110400&amp;sads=lPXWxqAdvcpT1D91AGqLOzkxmuQ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0" y="6079648"/>
            <a:ext cx="9144000" cy="77835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Juego limpio</a:t>
            </a:r>
            <a:endParaRPr lang="es-MX" sz="4000" b="1" dirty="0"/>
          </a:p>
        </p:txBody>
      </p:sp>
      <p:pic>
        <p:nvPicPr>
          <p:cNvPr id="2050" name="Picture 2" descr="D:\Pictures\IMG_3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88" y="1365750"/>
            <a:ext cx="4752528" cy="46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6079648"/>
            <a:ext cx="9144000" cy="77835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Pasión y emoción</a:t>
            </a:r>
            <a:endParaRPr lang="es-MX" sz="4000" b="1" dirty="0"/>
          </a:p>
        </p:txBody>
      </p:sp>
      <p:pic>
        <p:nvPicPr>
          <p:cNvPr id="3" name="Picture 2" descr="D:\Pictures\IMG_3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9108504" cy="4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6079648"/>
            <a:ext cx="9144000" cy="77835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Sueños cumplidos</a:t>
            </a:r>
            <a:endParaRPr lang="es-MX" sz="40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F:\MIGUEL N\Pictures\Pictures\Fotos 1er SEM 2015\Final Copa Fútbol 1er sem 2015\2_Final Varonil\Selección\Flickr\IMG_3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54786"/>
            <a:ext cx="3132822" cy="208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MIGUEL N\Pictures\Pictures\Fotos 1er SEM 2015\Final Copa Fútbol 1er sem 2015\1_Final Mixto\Selección\Flickr\IMG_34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6"/>
          <a:stretch/>
        </p:blipFill>
        <p:spPr bwMode="auto">
          <a:xfrm>
            <a:off x="5796136" y="1340768"/>
            <a:ext cx="25837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MIGUEL N\Pictures\Pictures\Fotos 1er SEM 2015\Final Copa Fútbol 1er sem 2015\3_Final Femenil\Selección\IMG_4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85269"/>
            <a:ext cx="3096344" cy="23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MIGUEL N\Pictures\Pictures\Fotos 1er SEM 2015\Final Copa Fútbol 1er sem 2015\1_Final Mixto\Selección\IMG_34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6" r="9897"/>
          <a:stretch/>
        </p:blipFill>
        <p:spPr bwMode="auto">
          <a:xfrm>
            <a:off x="5004047" y="3630317"/>
            <a:ext cx="2660789" cy="231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7904" y="404664"/>
            <a:ext cx="4824536" cy="706090"/>
          </a:xfrm>
        </p:spPr>
        <p:txBody>
          <a:bodyPr/>
          <a:lstStyle/>
          <a:p>
            <a:r>
              <a:rPr lang="es-MX" dirty="0" smtClean="0"/>
              <a:t>Objetivos del torneo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MX" dirty="0" smtClean="0"/>
              <a:t>Integración  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/>
              <a:t>Recreación 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/>
              <a:t>Convivencia 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/>
              <a:t>Ejercitarse</a:t>
            </a:r>
          </a:p>
          <a:p>
            <a:pPr marL="457200" indent="-457200">
              <a:buFont typeface="+mj-lt"/>
              <a:buAutoNum type="arabicPeriod"/>
            </a:pPr>
            <a:endParaRPr lang="es-MX" dirty="0" smtClean="0"/>
          </a:p>
          <a:p>
            <a:pPr marL="457200" indent="-457200">
              <a:buFont typeface="+mj-lt"/>
              <a:buAutoNum type="arabicPeriod"/>
            </a:pPr>
            <a:endParaRPr lang="es-MX" dirty="0"/>
          </a:p>
        </p:txBody>
      </p:sp>
      <p:sp>
        <p:nvSpPr>
          <p:cNvPr id="4" name="AutoShape 2" descr="data:image/png;base64,iVBORw0KGgoAAAANSUhEUgAAAFQAAACHCAMAAAC/H45yAAABTVBMVEX///8AAAAdroMRBADarYPhAADo6Oi8vLzesIUetYjGxsbhs4fR0dHkAADOzs74+Pijo6NSUlLy8vIJAgDg4ODVqYCYmJipqanpuYwODg709PTY2NhAQEBYWFiqh2ZiYmIYkW2Kiop/f39sbGyysrLCmnVISEiEaE+UdVk4ODgfHx91dXVOPi9dXV2bm5t9fX0uLi7MAAC4km8RZEsbonoTcFUlJSXuAAAxAABRAAANTTrJn3kPW0Wgf2B5YEmgAAA1KiBCMSBkSCuKkIp4hmUuHgseFQ02p34ALRciEwB1fHVnb2dHUkcwOjAACxJmUT4AGBIAPS4lAADAAACPAAAWLCxAlnBIAACvAACAAABfAAAtOztnAABujWrHQzI8b1OtW0WGfV4AIBgVgGApHCE7MzYaAAAILiIAHBUAABZaRzYZJCxZQCc4IAAAQDBMKE23AAAJgklEQVRoga2a+3+aWBbAPQkFBJ8IihE1+ETFR01ipjG62tm4s6/aTGemj9nXJDPtbLrb///HPfcCCkQzi3A+n6YtyNdzz/teEosFFjYPlmRYNvjTO6XEAeQsAejK0TBHkDt2JAedKKhsF47dAh0tPBO8TKSCxqbDQTt+JsXqoZhcN/cYipathYHqjxdPr4TRtfGIaZomuQblg82arvmgsFZF1aDU/KFQGXwWhSbPMGIbwkBZCwq2IY+hzRDh2xBi+TYT7Vgk1OKywjM8zzPqPISjKBQeeFWdoa6wUHlGMWaGOF2GcL4FrfDrtVIB8g+GUWYmGDM4CQ+dwUpBu/LEnqIyhY+Nw5kbqGgA01xMEcpXoI1/EhFA+baJKhJFVQCT+XcqBNOGIrCpMFYwGQCVdjkMM5ay8nxBlSQiLmEtLsJB2ZFNNWyquMY8DQmNcWgAbEyqoykjimiCUbiOIpUhB+3KhklFDVmjSeWfk8R0i3h4MXEE2iIznhJYk7ifjwyKAY+sBVaT2UyMDGqICDXnIj+GihrepgjlMS/HPEJXqOUYFjetsEwKba4MLPnq0lTEyud+NjSTQBllDUUV3WQ+zCBU3tuSv2niwrHuoVl5hJciYMY6pojMfKwIMxFtG4Wech2dP12REMqOUN1I1o6csboG+p9EPi9EwMzAl9PXH+eLYgQsRwbw6Sh+fgoQIXQAt/EjlPgF9KNiSnBPmUiFelTQ+u35kS2nP0fhISJwHXegR5CJhpm92zKjgpZ+uYgeOgAXMyJoAk6PIodmipbr41f35K87PeTGiUjaidH4NTXDaRSVpOfEaPyaanoaasyzBa5sN93DeVTQPjjxdHYXGbTuxNO5bdsIoMLPTjwh9Cgi6ACOnPJ0fRQRNIG12YGeWXaAQlhFh3Aet1j3xdOoMmoAX75cEGz806d4ZGmahyb8CgR6Gxk0BU2xuQD4crWpVOGhJRzxpg/XF1dO7Y9f/BJ62GmtFZxvTrE5b4KgF5aZxlFMgQtXNY3feUIqfUAZJFC++e29G7q6gVRCordLOAodcN43NKfkRGPbTuK/rpu4fawWcO8swNIwXhUCYxNkFp8uth06Dg+qOB6vAXq94mI2Vg0IfjI3AIURH1wt+jwHFYZRmCnu1MwKNMfzdTcoNENmcdX8cnq0idPWZ4D5eKyqc3W2eDCNBwgKLeD2W0S14Ozi1C4ojVSmUMYRvc0oZkVl2sugUHnUEGAsMm2ceO+uiLZxGOB1NiEAmFOzba6VeVBoAjcLAqZqBUoscq+wQ1ede1gW1owynUFQaIFU5LwhinMMyEYdudXB5uYA9/5jtGn1CcAOSUMVw7z02RDHx8UEOZccum/rS6MtPgQ+QrJyMnujik2ys5W9gwQLy7UZeMfbsRO9OOdxI8oh1Dfx6hBw7ShduySd4G5sugCp4YceIl17wE/3HhR+usxTE4eUzGZxAkx5ERO+1QtdTnvbTZMOZOcMq1Uu7O7EBeWsc12xKd70ws2nLmgsuxDJWcys3QzZUDzQpUiPjMbrNlTDNFQ3tGVBFXGcm0wwXU8ONIJUdpWK/McpPSyvqEYpVh+OoHzYAW/B0zj1myY/rahF5r8kVbG2HBazDXAvkf3PXFHa4ybxfr+O1R8OOTos0erxtWST5ZeiqRqVG/T9BHJkFjpkVLFL0tcZa5lSZy4yc4wnqQWGyjPrBSSC61qz65xUsCKI1V6+LBeIqcnBHAbXClqBqVCzFy7Jf+IoNZHAwUHuAEOPO/nmLHDROoFt44il/vyXmGTFUAkqiqKQY05enAWdeiZdtxpS568aNKhrUq8A1hVy4ssHhnY8NV0HgW1AcUAgpVcLo21Ybw+CQQvgg+IPuQEtrHyZlSLS5U//ONjz9B7Roe8O/byVsdwEiiNcvYK+4pVxYEfpfRhseqdUd8qAntFvr2/BGIvTFXABmej+RgsGdtZw20Y8/OY8fn7/GgzzoC4oYInrWG8chI1Het/QiYqc0AXXM0Z8pWDW2GJDh3CZ/P0f4kiFg95DpWtLhVeNNZRrw55tBqn/t+SzZPLvP8RhctC+VyajOSMybpUK8IzI5T/+2T1sO6WtyYsn0ay6SjwHzy3qh8kBxHR6BNY7IvfbARneJSn0/esDmIIOD7TAqaZ7m2BDk+8OqfoNdDejkkRs59xOHr54TqEf6sH7UwPOz8Ccqzy/8AYOvCfMyxfV4P25QI4jzu5wX7LyMrUXl0TPZwe8hCnk5pg08fjVLXiZ8ugtQpPPv3IzBVuejrAGvLn8108kFe99SVOjbkp+tx0x5PzAybhJ/gkzN+A5yZmf4piIvnMdHaii268qaxYwK8lYarX9gxt9Ep+9/MGf3AWgrt8cd2CrtkRjgUM1a6N9JyGC9SRRyKOnLBTgLQ3R7+2Cp2s6RbZwF5So9zisWdU91PoHmjHJN977LC70A/m6y+OqsyKOyyDT+U2cQrk6qMHOk7Dsi2dJS08PUyJvdb59k7y8/A5sf2AL02KyLG9ex0kyVfwxNW1FN0ai917JMt6bbV3tjzAYKDzvehrlkbfYH99f7rAnPumSkmWOfKpDq5dc3oTSCb3v7wcZsNZ+7Ou8DTeU2hSba9kKjnRvQ0lb973DsPz975J07f5uXnZD69bXS/bviUjdhLUJ5jTN03hsJtjMR3FRfqSp3i31XEvWJZbMwJbpt22GY5F5+djvVArgUTUdS4Fk205zrupkRkgVJ/XtmcIA+j9azI+7dtoZLxWhNevgiHRxKnYpT7VSGyh9KJkka9+9e/dRcZ0WVAcvNNbBJu7oSeR4l4820nNBRwL+6HQ6rktbqD11OeXr7buvtBi3b3tU9yhLNa3p2l6o66OT3t6WlubKfihGTNcH1ViNOrrqVWF/n0x33Z+zgkTyQdFRVpxO3J998sC9M9p+0E5y+vCkpVnv5NMaZ0NPsh4NnnozVHJRrTRlNV2v4SNZ7LCcgL5zagHbclOLeV3fq29iWwesPC3ZXTDdr+v08qYU2LXQBS7v/bUFhzqs0Y07u2mtfcsqrpFA1oo+7t73w5yGC9OwzQ27aVc9Hbj9t/msH9rav52p1aQ0DGPDrBTbnKlldjAxbwc+6pPnbWkdhjpU812nKBW2j3S0rCP9lg/6G69zhrb5sRVwclmbuNRI+VftEYl1ZAdVt7XoaK0Oe5KH1nZpwpPUrdocEUw3biOCHQicICTQBZ6pTeB2ifAoGohk8/ru72xw/9cu1Vm3P4SJ1Ldm2WGd/wGJ9fWkb2XTL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png;base64,iVBORw0KGgoAAAANSUhEUgAAAFQAAACHCAMAAAC/H45yAAABTVBMVEX///8AAAAdroMRBADarYPhAADo6Oi8vLzesIUetYjGxsbhs4fR0dHkAADOzs74+Pijo6NSUlLy8vIJAgDg4ODVqYCYmJipqanpuYwODg709PTY2NhAQEBYWFiqh2ZiYmIYkW2Kiop/f39sbGyysrLCmnVISEiEaE+UdVk4ODgfHx91dXVOPi9dXV2bm5t9fX0uLi7MAAC4km8RZEsbonoTcFUlJSXuAAAxAABRAAANTTrJn3kPW0Wgf2B5YEmgAAA1KiBCMSBkSCuKkIp4hmUuHgseFQ02p34ALRciEwB1fHVnb2dHUkcwOjAACxJmUT4AGBIAPS4lAADAAACPAAAWLCxAlnBIAACvAACAAABfAAAtOztnAABujWrHQzI8b1OtW0WGfV4AIBgVgGApHCE7MzYaAAAILiIAHBUAABZaRzYZJCxZQCc4IAAAQDBMKE23AAAJgklEQVRoga2a+3+aWBbAPQkFBJ8IihE1+ETFR01ipjG62tm4s6/aTGemj9nXJDPtbLrb///HPfcCCkQzi3A+n6YtyNdzz/teEosFFjYPlmRYNvjTO6XEAeQsAejK0TBHkDt2JAedKKhsF47dAh0tPBO8TKSCxqbDQTt+JsXqoZhcN/cYipathYHqjxdPr4TRtfGIaZomuQblg82arvmgsFZF1aDU/KFQGXwWhSbPMGIbwkBZCwq2IY+hzRDh2xBi+TYT7Vgk1OKywjM8zzPqPISjKBQeeFWdoa6wUHlGMWaGOF2GcL4FrfDrtVIB8g+GUWYmGDM4CQ+dwUpBu/LEnqIyhY+Nw5kbqGgA01xMEcpXoI1/EhFA+baJKhJFVQCT+XcqBNOGIrCpMFYwGQCVdjkMM5ay8nxBlSQiLmEtLsJB2ZFNNWyquMY8DQmNcWgAbEyqoykjimiCUbiOIpUhB+3KhklFDVmjSeWfk8R0i3h4MXEE2iIznhJYk7ifjwyKAY+sBVaT2UyMDGqICDXnIj+GihrepgjlMS/HPEJXqOUYFjetsEwKba4MLPnq0lTEyud+NjSTQBllDUUV3WQ+zCBU3tuSv2niwrHuoVl5hJciYMY6pojMfKwIMxFtG4Wech2dP12REMqOUN1I1o6csboG+p9EPi9EwMzAl9PXH+eLYgQsRwbw6Sh+fgoQIXQAt/EjlPgF9KNiSnBPmUiFelTQ+u35kS2nP0fhISJwHXegR5CJhpm92zKjgpZ+uYgeOgAXMyJoAk6PIodmipbr41f35K87PeTGiUjaidH4NTXDaRSVpOfEaPyaanoaasyzBa5sN93DeVTQPjjxdHYXGbTuxNO5bdsIoMLPTjwh9Cgi6ACOnPJ0fRQRNIG12YGeWXaAQlhFh3Aet1j3xdOoMmoAX75cEGz806d4ZGmahyb8CgR6Gxk0BU2xuQD4crWpVOGhJRzxpg/XF1dO7Y9f/BJ62GmtFZxvTrE5b4KgF5aZxlFMgQtXNY3feUIqfUAZJFC++e29G7q6gVRCordLOAodcN43NKfkRGPbTuK/rpu4fawWcO8swNIwXhUCYxNkFp8uth06Dg+qOB6vAXq94mI2Vg0IfjI3AIURH1wt+jwHFYZRmCnu1MwKNMfzdTcoNENmcdX8cnq0idPWZ4D5eKyqc3W2eDCNBwgKLeD2W0S14Ozi1C4ojVSmUMYRvc0oZkVl2sugUHnUEGAsMm2ceO+uiLZxGOB1NiEAmFOzba6VeVBoAjcLAqZqBUoscq+wQ1ede1gW1owynUFQaIFU5LwhinMMyEYdudXB5uYA9/5jtGn1CcAOSUMVw7z02RDHx8UEOZccum/rS6MtPgQ+QrJyMnujik2ys5W9gwQLy7UZeMfbsRO9OOdxI8oh1Dfx6hBw7ShduySd4G5sugCp4YceIl17wE/3HhR+usxTE4eUzGZxAkx5ERO+1QtdTnvbTZMOZOcMq1Uu7O7EBeWsc12xKd70ws2nLmgsuxDJWcys3QzZUDzQpUiPjMbrNlTDNFQ3tGVBFXGcm0wwXU8ONIJUdpWK/McpPSyvqEYpVh+OoHzYAW/B0zj1myY/rahF5r8kVbG2HBazDXAvkf3PXFHa4ybxfr+O1R8OOTos0erxtWST5ZeiqRqVG/T9BHJkFjpkVLFL0tcZa5lSZy4yc4wnqQWGyjPrBSSC61qz65xUsCKI1V6+LBeIqcnBHAbXClqBqVCzFy7Jf+IoNZHAwUHuAEOPO/nmLHDROoFt44il/vyXmGTFUAkqiqKQY05enAWdeiZdtxpS568aNKhrUq8A1hVy4ssHhnY8NV0HgW1AcUAgpVcLo21Ybw+CQQvgg+IPuQEtrHyZlSLS5U//ONjz9B7Roe8O/byVsdwEiiNcvYK+4pVxYEfpfRhseqdUd8qAntFvr2/BGIvTFXABmej+RgsGdtZw20Y8/OY8fn7/GgzzoC4oYInrWG8chI1Het/QiYqc0AXXM0Z8pWDW2GJDh3CZ/P0f4kiFg95DpWtLhVeNNZRrw55tBqn/t+SzZPLvP8RhctC+VyajOSMybpUK8IzI5T/+2T1sO6WtyYsn0ay6SjwHzy3qh8kBxHR6BNY7IvfbARneJSn0/esDmIIOD7TAqaZ7m2BDk+8OqfoNdDejkkRs59xOHr54TqEf6sH7UwPOz8Ccqzy/8AYOvCfMyxfV4P25QI4jzu5wX7LyMrUXl0TPZwe8hCnk5pg08fjVLXiZ8ugtQpPPv3IzBVuejrAGvLn8108kFe99SVOjbkp+tx0x5PzAybhJ/gkzN+A5yZmf4piIvnMdHaii268qaxYwK8lYarX9gxt9Ep+9/MGf3AWgrt8cd2CrtkRjgUM1a6N9JyGC9SRRyKOnLBTgLQ3R7+2Cp2s6RbZwF5So9zisWdU91PoHmjHJN977LC70A/m6y+OqsyKOyyDT+U2cQrk6qMHOk7Dsi2dJS08PUyJvdb59k7y8/A5sf2AL02KyLG9ex0kyVfwxNW1FN0ai917JMt6bbV3tjzAYKDzvehrlkbfYH99f7rAnPumSkmWOfKpDq5dc3oTSCb3v7wcZsNZ+7Ou8DTeU2hSba9kKjnRvQ0lb973DsPz975J07f5uXnZD69bXS/bviUjdhLUJ5jTN03hsJtjMR3FRfqSp3i31XEvWJZbMwJbpt22GY5F5+djvVArgUTUdS4Fk205zrupkRkgVJ/XtmcIA+j9azI+7dtoZLxWhNevgiHRxKnYpT7VSGyh9KJkka9+9e/dRcZ0WVAcvNNbBJu7oSeR4l4820nNBRwL+6HQ6rktbqD11OeXr7buvtBi3b3tU9yhLNa3p2l6o66OT3t6WlubKfihGTNcH1ViNOrrqVWF/n0x33Z+zgkTyQdFRVpxO3J998sC9M9p+0E5y+vCkpVnv5NMaZ0NPsh4NnnozVHJRrTRlNV2v4SNZ7LCcgL5zagHbclOLeV3fq29iWwesPC3ZXTDdr+v08qYU2LXQBS7v/bUFhzqs0Y07u2mtfcsqrpFA1oo+7t73w5yGC9OwzQ27aVc9Hbj9t/msH9rav52p1aQ0DGPDrBTbnKlldjAxbwc+6pPnbWkdhjpU812nKBW2j3S0rCP9lg/6G69zhrb5sRVwclmbuNRI+VftEYl1ZAdVt7XoaK0Oe5KH1nZpwpPUrdocEUw3biOCHQicICTQBZ6pTeB2ifAoGohk8/ru72xw/9cu1Vm3P4SJ1Ldm2WGd/wGJ9fWkb2XTL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png;base64,iVBORw0KGgoAAAANSUhEUgAAAFQAAACHCAMAAAC/H45yAAABTVBMVEX///8AAAAdroMRBADarYPhAADo6Oi8vLzesIUetYjGxsbhs4fR0dHkAADOzs74+Pijo6NSUlLy8vIJAgDg4ODVqYCYmJipqanpuYwODg709PTY2NhAQEBYWFiqh2ZiYmIYkW2Kiop/f39sbGyysrLCmnVISEiEaE+UdVk4ODgfHx91dXVOPi9dXV2bm5t9fX0uLi7MAAC4km8RZEsbonoTcFUlJSXuAAAxAABRAAANTTrJn3kPW0Wgf2B5YEmgAAA1KiBCMSBkSCuKkIp4hmUuHgseFQ02p34ALRciEwB1fHVnb2dHUkcwOjAACxJmUT4AGBIAPS4lAADAAACPAAAWLCxAlnBIAACvAACAAABfAAAtOztnAABujWrHQzI8b1OtW0WGfV4AIBgVgGApHCE7MzYaAAAILiIAHBUAABZaRzYZJCxZQCc4IAAAQDBMKE23AAAJgklEQVRoga2a+3+aWBbAPQkFBJ8IihE1+ETFR01ipjG62tm4s6/aTGemj9nXJDPtbLrb///HPfcCCkQzi3A+n6YtyNdzz/teEosFFjYPlmRYNvjTO6XEAeQsAejK0TBHkDt2JAedKKhsF47dAh0tPBO8TKSCxqbDQTt+JsXqoZhcN/cYipathYHqjxdPr4TRtfGIaZomuQblg82arvmgsFZF1aDU/KFQGXwWhSbPMGIbwkBZCwq2IY+hzRDh2xBi+TYT7Vgk1OKywjM8zzPqPISjKBQeeFWdoa6wUHlGMWaGOF2GcL4FrfDrtVIB8g+GUWYmGDM4CQ+dwUpBu/LEnqIyhY+Nw5kbqGgA01xMEcpXoI1/EhFA+baJKhJFVQCT+XcqBNOGIrCpMFYwGQCVdjkMM5ay8nxBlSQiLmEtLsJB2ZFNNWyquMY8DQmNcWgAbEyqoykjimiCUbiOIpUhB+3KhklFDVmjSeWfk8R0i3h4MXEE2iIznhJYk7ifjwyKAY+sBVaT2UyMDGqICDXnIj+GihrepgjlMS/HPEJXqOUYFjetsEwKba4MLPnq0lTEyud+NjSTQBllDUUV3WQ+zCBU3tuSv2niwrHuoVl5hJciYMY6pojMfKwIMxFtG4Wech2dP12REMqOUN1I1o6csboG+p9EPi9EwMzAl9PXH+eLYgQsRwbw6Sh+fgoQIXQAt/EjlPgF9KNiSnBPmUiFelTQ+u35kS2nP0fhISJwHXegR5CJhpm92zKjgpZ+uYgeOgAXMyJoAk6PIodmipbr41f35K87PeTGiUjaidH4NTXDaRSVpOfEaPyaanoaasyzBa5sN93DeVTQPjjxdHYXGbTuxNO5bdsIoMLPTjwh9Cgi6ACOnPJ0fRQRNIG12YGeWXaAQlhFh3Aet1j3xdOoMmoAX75cEGz806d4ZGmahyb8CgR6Gxk0BU2xuQD4crWpVOGhJRzxpg/XF1dO7Y9f/BJ62GmtFZxvTrE5b4KgF5aZxlFMgQtXNY3feUIqfUAZJFC++e29G7q6gVRCordLOAodcN43NKfkRGPbTuK/rpu4fawWcO8swNIwXhUCYxNkFp8uth06Dg+qOB6vAXq94mI2Vg0IfjI3AIURH1wt+jwHFYZRmCnu1MwKNMfzdTcoNENmcdX8cnq0idPWZ4D5eKyqc3W2eDCNBwgKLeD2W0S14Ozi1C4ojVSmUMYRvc0oZkVl2sugUHnUEGAsMm2ceO+uiLZxGOB1NiEAmFOzba6VeVBoAjcLAqZqBUoscq+wQ1ede1gW1owynUFQaIFU5LwhinMMyEYdudXB5uYA9/5jtGn1CcAOSUMVw7z02RDHx8UEOZccum/rS6MtPgQ+QrJyMnujik2ys5W9gwQLy7UZeMfbsRO9OOdxI8oh1Dfx6hBw7ShduySd4G5sugCp4YceIl17wE/3HhR+usxTE4eUzGZxAkx5ERO+1QtdTnvbTZMOZOcMq1Uu7O7EBeWsc12xKd70ws2nLmgsuxDJWcys3QzZUDzQpUiPjMbrNlTDNFQ3tGVBFXGcm0wwXU8ONIJUdpWK/McpPSyvqEYpVh+OoHzYAW/B0zj1myY/rahF5r8kVbG2HBazDXAvkf3PXFHa4ybxfr+O1R8OOTos0erxtWST5ZeiqRqVG/T9BHJkFjpkVLFL0tcZa5lSZy4yc4wnqQWGyjPrBSSC61qz65xUsCKI1V6+LBeIqcnBHAbXClqBqVCzFy7Jf+IoNZHAwUHuAEOPO/nmLHDROoFt44il/vyXmGTFUAkqiqKQY05enAWdeiZdtxpS568aNKhrUq8A1hVy4ssHhnY8NV0HgW1AcUAgpVcLo21Ybw+CQQvgg+IPuQEtrHyZlSLS5U//ONjz9B7Roe8O/byVsdwEiiNcvYK+4pVxYEfpfRhseqdUd8qAntFvr2/BGIvTFXABmej+RgsGdtZw20Y8/OY8fn7/GgzzoC4oYInrWG8chI1Het/QiYqc0AXXM0Z8pWDW2GJDh3CZ/P0f4kiFg95DpWtLhVeNNZRrw55tBqn/t+SzZPLvP8RhctC+VyajOSMybpUK8IzI5T/+2T1sO6WtyYsn0ay6SjwHzy3qh8kBxHR6BNY7IvfbARneJSn0/esDmIIOD7TAqaZ7m2BDk+8OqfoNdDejkkRs59xOHr54TqEf6sH7UwPOz8Ccqzy/8AYOvCfMyxfV4P25QI4jzu5wX7LyMrUXl0TPZwe8hCnk5pg08fjVLXiZ8ugtQpPPv3IzBVuejrAGvLn8108kFe99SVOjbkp+tx0x5PzAybhJ/gkzN+A5yZmf4piIvnMdHaii268qaxYwK8lYarX9gxt9Ep+9/MGf3AWgrt8cd2CrtkRjgUM1a6N9JyGC9SRRyKOnLBTgLQ3R7+2Cp2s6RbZwF5So9zisWdU91PoHmjHJN977LC70A/m6y+OqsyKOyyDT+U2cQrk6qMHOk7Dsi2dJS08PUyJvdb59k7y8/A5sf2AL02KyLG9ex0kyVfwxNW1FN0ai917JMt6bbV3tjzAYKDzvehrlkbfYH99f7rAnPumSkmWOfKpDq5dc3oTSCb3v7wcZsNZ+7Ou8DTeU2hSba9kKjnRvQ0lb973DsPz975J07f5uXnZD69bXS/bviUjdhLUJ5jTN03hsJtjMR3FRfqSp3i31XEvWJZbMwJbpt22GY5F5+djvVArgUTUdS4Fk205zrupkRkgVJ/XtmcIA+j9azI+7dtoZLxWhNevgiHRxKnYpT7VSGyh9KJkka9+9e/dRcZ0WVAcvNNbBJu7oSeR4l4820nNBRwL+6HQ6rktbqD11OeXr7buvtBi3b3tU9yhLNa3p2l6o66OT3t6WlubKfihGTNcH1ViNOrrqVWF/n0x33Z+zgkTyQdFRVpxO3J998sC9M9p+0E5y+vCkpVnv5NMaZ0NPsh4NnnozVHJRrTRlNV2v4SNZ7LCcgL5zagHbclOLeV3fq29iWwesPC3ZXTDdr+v08qYU2LXQBS7v/bUFhzqs0Y07u2mtfcsqrpFA1oo+7t73w5yGC9OwzQ27aVc9Hbj9t/msH9rav52p1aQ0DGPDrBTbnKlldjAxbwc+6pPnbWkdhjpU812nKBW2j3S0rCP9lg/6G69zhrb5sRVwclmbuNRI+VftEYl1ZAdVt7XoaK0Oe5KH1nZpwpPUrdocEUw3biOCHQicICTQBZ6pTeB2ifAoGohk8/ru72xw/9cu1Vm3P4SJ1Ldm2WGd/wGJ9fWkb2XTLg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png;base64,iVBORw0KGgoAAAANSUhEUgAAAFQAAACHCAMAAAC/H45yAAABTVBMVEX///8AAAAdroMRBADarYPhAADo6Oi8vLzesIUetYjGxsbhs4fR0dHkAADOzs74+Pijo6NSUlLy8vIJAgDg4ODVqYCYmJipqanpuYwODg709PTY2NhAQEBYWFiqh2ZiYmIYkW2Kiop/f39sbGyysrLCmnVISEiEaE+UdVk4ODgfHx91dXVOPi9dXV2bm5t9fX0uLi7MAAC4km8RZEsbonoTcFUlJSXuAAAxAABRAAANTTrJn3kPW0Wgf2B5YEmgAAA1KiBCMSBkSCuKkIp4hmUuHgseFQ02p34ALRciEwB1fHVnb2dHUkcwOjAACxJmUT4AGBIAPS4lAADAAACPAAAWLCxAlnBIAACvAACAAABfAAAtOztnAABujWrHQzI8b1OtW0WGfV4AIBgVgGApHCE7MzYaAAAILiIAHBUAABZaRzYZJCxZQCc4IAAAQDBMKE23AAAJgklEQVRoga2a+3+aWBbAPQkFBJ8IihE1+ETFR01ipjG62tm4s6/aTGemj9nXJDPtbLrb///HPfcCCkQzi3A+n6YtyNdzz/teEosFFjYPlmRYNvjTO6XEAeQsAejK0TBHkDt2JAedKKhsF47dAh0tPBO8TKSCxqbDQTt+JsXqoZhcN/cYipathYHqjxdPr4TRtfGIaZomuQblg82arvmgsFZF1aDU/KFQGXwWhSbPMGIbwkBZCwq2IY+hzRDh2xBi+TYT7Vgk1OKywjM8zzPqPISjKBQeeFWdoa6wUHlGMWaGOF2GcL4FrfDrtVIB8g+GUWYmGDM4CQ+dwUpBu/LEnqIyhY+Nw5kbqGgA01xMEcpXoI1/EhFA+baJKhJFVQCT+XcqBNOGIrCpMFYwGQCVdjkMM5ay8nxBlSQiLmEtLsJB2ZFNNWyquMY8DQmNcWgAbEyqoykjimiCUbiOIpUhB+3KhklFDVmjSeWfk8R0i3h4MXEE2iIznhJYk7ifjwyKAY+sBVaT2UyMDGqICDXnIj+GihrepgjlMS/HPEJXqOUYFjetsEwKba4MLPnq0lTEyud+NjSTQBllDUUV3WQ+zCBU3tuSv2niwrHuoVl5hJciYMY6pojMfKwIMxFtG4Wech2dP12REMqOUN1I1o6csboG+p9EPi9EwMzAl9PXH+eLYgQsRwbw6Sh+fgoQIXQAt/EjlPgF9KNiSnBPmUiFelTQ+u35kS2nP0fhISJwHXegR5CJhpm92zKjgpZ+uYgeOgAXMyJoAk6PIodmipbr41f35K87PeTGiUjaidH4NTXDaRSVpOfEaPyaanoaasyzBa5sN93DeVTQPjjxdHYXGbTuxNO5bdsIoMLPTjwh9Cgi6ACOnPJ0fRQRNIG12YGeWXaAQlhFh3Aet1j3xdOoMmoAX75cEGz806d4ZGmahyb8CgR6Gxk0BU2xuQD4crWpVOGhJRzxpg/XF1dO7Y9f/BJ62GmtFZxvTrE5b4KgF5aZxlFMgQtXNY3feUIqfUAZJFC++e29G7q6gVRCordLOAodcN43NKfkRGPbTuK/rpu4fawWcO8swNIwXhUCYxNkFp8uth06Dg+qOB6vAXq94mI2Vg0IfjI3AIURH1wt+jwHFYZRmCnu1MwKNMfzdTcoNENmcdX8cnq0idPWZ4D5eKyqc3W2eDCNBwgKLeD2W0S14Ozi1C4ojVSmUMYRvc0oZkVl2sugUHnUEGAsMm2ceO+uiLZxGOB1NiEAmFOzba6VeVBoAjcLAqZqBUoscq+wQ1ede1gW1owynUFQaIFU5LwhinMMyEYdudXB5uYA9/5jtGn1CcAOSUMVw7z02RDHx8UEOZccum/rS6MtPgQ+QrJyMnujik2ys5W9gwQLy7UZeMfbsRO9OOdxI8oh1Dfx6hBw7ShduySd4G5sugCp4YceIl17wE/3HhR+usxTE4eUzGZxAkx5ERO+1QtdTnvbTZMOZOcMq1Uu7O7EBeWsc12xKd70ws2nLmgsuxDJWcys3QzZUDzQpUiPjMbrNlTDNFQ3tGVBFXGcm0wwXU8ONIJUdpWK/McpPSyvqEYpVh+OoHzYAW/B0zj1myY/rahF5r8kVbG2HBazDXAvkf3PXFHa4ybxfr+O1R8OOTos0erxtWST5ZeiqRqVG/T9BHJkFjpkVLFL0tcZa5lSZy4yc4wnqQWGyjPrBSSC61qz65xUsCKI1V6+LBeIqcnBHAbXClqBqVCzFy7Jf+IoNZHAwUHuAEOPO/nmLHDROoFt44il/vyXmGTFUAkqiqKQY05enAWdeiZdtxpS568aNKhrUq8A1hVy4ssHhnY8NV0HgW1AcUAgpVcLo21Ybw+CQQvgg+IPuQEtrHyZlSLS5U//ONjz9B7Roe8O/byVsdwEiiNcvYK+4pVxYEfpfRhseqdUd8qAntFvr2/BGIvTFXABmej+RgsGdtZw20Y8/OY8fn7/GgzzoC4oYInrWG8chI1Het/QiYqc0AXXM0Z8pWDW2GJDh3CZ/P0f4kiFg95DpWtLhVeNNZRrw55tBqn/t+SzZPLvP8RhctC+VyajOSMybpUK8IzI5T/+2T1sO6WtyYsn0ay6SjwHzy3qh8kBxHR6BNY7IvfbARneJSn0/esDmIIOD7TAqaZ7m2BDk+8OqfoNdDejkkRs59xOHr54TqEf6sH7UwPOz8Ccqzy/8AYOvCfMyxfV4P25QI4jzu5wX7LyMrUXl0TPZwe8hCnk5pg08fjVLXiZ8ugtQpPPv3IzBVuejrAGvLn8108kFe99SVOjbkp+tx0x5PzAybhJ/gkzN+A5yZmf4piIvnMdHaii268qaxYwK8lYarX9gxt9Ep+9/MGf3AWgrt8cd2CrtkRjgUM1a6N9JyGC9SRRyKOnLBTgLQ3R7+2Cp2s6RbZwF5So9zisWdU91PoHmjHJN977LC70A/m6y+OqsyKOyyDT+U2cQrk6qMHOk7Dsi2dJS08PUyJvdb59k7y8/A5sf2AL02KyLG9ex0kyVfwxNW1FN0ai917JMt6bbV3tjzAYKDzvehrlkbfYH99f7rAnPumSkmWOfKpDq5dc3oTSCb3v7wcZsNZ+7Ou8DTeU2hSba9kKjnRvQ0lb973DsPz975J07f5uXnZD69bXS/bviUjdhLUJ5jTN03hsJtjMR3FRfqSp3i31XEvWJZbMwJbpt22GY5F5+djvVArgUTUdS4Fk205zrupkRkgVJ/XtmcIA+j9azI+7dtoZLxWhNevgiHRxKnYpT7VSGyh9KJkka9+9e/dRcZ0WVAcvNNbBJu7oSeR4l4820nNBRwL+6HQ6rktbqD11OeXr7buvtBi3b3tU9yhLNa3p2l6o66OT3t6WlubKfihGTNcH1ViNOrrqVWF/n0x33Z+zgkTyQdFRVpxO3J998sC9M9p+0E5y+vCkpVnv5NMaZ0NPsh4NnnozVHJRrTRlNV2v4SNZ7LCcgL5zagHbclOLeV3fq29iWwesPC3ZXTDdr+v08qYU2LXQBS7v/bUFhzqs0Y07u2mtfcsqrpFA1oo+7t73w5yGC9OwzQ27aVc9Hbj9t/msH9rav52p1aQ0DGPDrBTbnKlldjAxbwc+6pPnbWkdhjpU812nKBW2j3S0rCP9lg/6G69zhrb5sRVwclmbuNRI+VftEYl1ZAdVt7XoaK0Oe5KH1nZpwpPUrdocEUw3biOCHQicICTQBZ6pTeB2ifAoGohk8/ru72xw/9cu1Vm3P4SJ1Ldm2WGd/wGJ9fWkb2XTLg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322" name="Picture 10" descr="http://www.thegifcollector.com.ar/TgC_images_2011/futbol/TgC_mundial03i_mx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1514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www.soloimagen.net/imagenes-animadas/Deportes/Futbol%20femenino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6279"/>
            <a:ext cx="1514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MIGUEL N\Pictures\Pictures\Fotos 1er SEM 2015\Final Copa Fútbol 1er sem 2015\2_Final Varonil\Selección\Flickr\IMG_35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59083"/>
            <a:ext cx="2232248" cy="14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Pictures\IMG_4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1008"/>
            <a:ext cx="2817483" cy="18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Pictures\IMG_32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46" y="3825814"/>
            <a:ext cx="3271342" cy="266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Pictures\IMG_32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25" y="5157192"/>
            <a:ext cx="1992282" cy="153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1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861</Words>
  <Application>Microsoft Office PowerPoint</Application>
  <PresentationFormat>Presentación en pantalla (4:3)</PresentationFormat>
  <Paragraphs>189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Tema de Office</vt:lpstr>
      <vt:lpstr>1_Tema de Office</vt:lpstr>
      <vt:lpstr>2_Tema de Office</vt:lpstr>
      <vt:lpstr>Junta de capitanes</vt:lpstr>
      <vt:lpstr>Índice</vt:lpstr>
      <vt:lpstr>Índice</vt:lpstr>
      <vt:lpstr>Experiencia previa</vt:lpstr>
      <vt:lpstr>Presentación de PowerPoint</vt:lpstr>
      <vt:lpstr>Presentación de PowerPoint</vt:lpstr>
      <vt:lpstr>Presentación de PowerPoint</vt:lpstr>
      <vt:lpstr>Presentación de PowerPoint</vt:lpstr>
      <vt:lpstr>Objetivos del torneo</vt:lpstr>
      <vt:lpstr>Costos del torneo</vt:lpstr>
      <vt:lpstr>Índice</vt:lpstr>
      <vt:lpstr>Reglamento (.)</vt:lpstr>
      <vt:lpstr>Reglamento (..)</vt:lpstr>
      <vt:lpstr>Índice</vt:lpstr>
      <vt:lpstr>Sistema de competencia</vt:lpstr>
      <vt:lpstr>Sistema de competencia</vt:lpstr>
      <vt:lpstr>Sistema de competencia</vt:lpstr>
      <vt:lpstr>Sistema de competencia</vt:lpstr>
      <vt:lpstr>Índice</vt:lpstr>
      <vt:lpstr>Aspectos logísticos</vt:lpstr>
      <vt:lpstr>Aspectos logísticos</vt:lpstr>
      <vt:lpstr>Aspectos logísticos</vt:lpstr>
      <vt:lpstr>Aspectos logísticos</vt:lpstr>
      <vt:lpstr>Aspectos logísticos</vt:lpstr>
      <vt:lpstr>Aspectos logísticos</vt:lpstr>
      <vt:lpstr>Índice</vt:lpstr>
      <vt:lpstr>Organización</vt:lpstr>
      <vt:lpstr>Organización</vt:lpstr>
      <vt:lpstr>Fin de la presentación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 hp</dc:creator>
  <cp:lastModifiedBy>Leticia Becerril</cp:lastModifiedBy>
  <cp:revision>105</cp:revision>
  <dcterms:created xsi:type="dcterms:W3CDTF">2013-04-20T05:37:17Z</dcterms:created>
  <dcterms:modified xsi:type="dcterms:W3CDTF">2015-09-14T18:19:57Z</dcterms:modified>
</cp:coreProperties>
</file>